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6" r:id="rId2"/>
    <p:sldId id="300" r:id="rId3"/>
    <p:sldId id="301" r:id="rId4"/>
    <p:sldId id="302" r:id="rId5"/>
    <p:sldId id="271" r:id="rId6"/>
    <p:sldId id="299" r:id="rId7"/>
    <p:sldId id="308" r:id="rId8"/>
    <p:sldId id="307" r:id="rId9"/>
    <p:sldId id="309" r:id="rId10"/>
    <p:sldId id="304" r:id="rId11"/>
    <p:sldId id="310" r:id="rId12"/>
    <p:sldId id="283" r:id="rId13"/>
    <p:sldId id="313" r:id="rId14"/>
    <p:sldId id="312" r:id="rId15"/>
    <p:sldId id="305" r:id="rId16"/>
    <p:sldId id="314" r:id="rId17"/>
    <p:sldId id="315" r:id="rId18"/>
    <p:sldId id="316" r:id="rId19"/>
    <p:sldId id="317" r:id="rId20"/>
    <p:sldId id="318" r:id="rId21"/>
    <p:sldId id="319" r:id="rId22"/>
  </p:sldIdLst>
  <p:sldSz cx="12192000" cy="6858000"/>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046" autoAdjust="0"/>
  </p:normalViewPr>
  <p:slideViewPr>
    <p:cSldViewPr snapToGrid="0">
      <p:cViewPr>
        <p:scale>
          <a:sx n="57" d="100"/>
          <a:sy n="57" d="100"/>
        </p:scale>
        <p:origin x="430" y="3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EB66A8-84A3-4029-AEE0-ABE9D0522317}" type="datetimeFigureOut">
              <a:rPr lang="en-US" smtClean="0"/>
              <a:t>12/2/2019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51FE3D-A77A-45B8-8A34-524A25992A1E}" type="slidenum">
              <a:rPr lang="en-US" smtClean="0"/>
              <a:t>‹#›</a:t>
            </a:fld>
            <a:endParaRPr lang="en-US"/>
          </a:p>
        </p:txBody>
      </p:sp>
    </p:spTree>
    <p:extLst>
      <p:ext uri="{BB962C8B-B14F-4D97-AF65-F5344CB8AC3E}">
        <p14:creationId xmlns:p14="http://schemas.microsoft.com/office/powerpoint/2010/main" val="3625884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a:t>
            </a:r>
            <a:r>
              <a:rPr lang="en-US" baseline="0" dirty="0"/>
              <a:t> you have an image that is oriented vertically, this is the place for it. The image is placed in the very back, so it is easy to replace (right click &gt; change picture). </a:t>
            </a:r>
            <a:endParaRPr lang="en-US" dirty="0"/>
          </a:p>
          <a:p>
            <a:endParaRPr lang="en-US" dirty="0"/>
          </a:p>
        </p:txBody>
      </p:sp>
      <p:sp>
        <p:nvSpPr>
          <p:cNvPr id="4" name="Slide Number Placeholder 3"/>
          <p:cNvSpPr>
            <a:spLocks noGrp="1"/>
          </p:cNvSpPr>
          <p:nvPr>
            <p:ph type="sldNum" sz="quarter" idx="10"/>
          </p:nvPr>
        </p:nvSpPr>
        <p:spPr/>
        <p:txBody>
          <a:bodyPr/>
          <a:lstStyle/>
          <a:p>
            <a:fld id="{3A51FE3D-A77A-45B8-8A34-524A25992A1E}" type="slidenum">
              <a:rPr lang="en-US" smtClean="0"/>
              <a:t>2</a:t>
            </a:fld>
            <a:endParaRPr lang="en-US"/>
          </a:p>
        </p:txBody>
      </p:sp>
    </p:spTree>
    <p:extLst>
      <p:ext uri="{BB962C8B-B14F-4D97-AF65-F5344CB8AC3E}">
        <p14:creationId xmlns:p14="http://schemas.microsoft.com/office/powerpoint/2010/main" val="1941439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this slide to introduce the next</a:t>
            </a:r>
            <a:r>
              <a:rPr lang="en-US" baseline="0" dirty="0"/>
              <a:t> major section of discussion. In addition to helping the student to intuitively organize the content, it creates a moment to breathe for the viewer and refocuses the student. Using the same icon throughout image and single column slides for each section is encouraged (i.e. compass for first section, lightbulb for 2</a:t>
            </a:r>
            <a:r>
              <a:rPr lang="en-US" baseline="30000" dirty="0"/>
              <a:t>nd</a:t>
            </a:r>
            <a:r>
              <a:rPr lang="en-US" baseline="0" dirty="0"/>
              <a:t> section, etc.)</a:t>
            </a:r>
            <a:endParaRPr lang="en-US" dirty="0"/>
          </a:p>
          <a:p>
            <a:endParaRPr lang="en-US" dirty="0"/>
          </a:p>
        </p:txBody>
      </p:sp>
      <p:sp>
        <p:nvSpPr>
          <p:cNvPr id="4" name="Slide Number Placeholder 3"/>
          <p:cNvSpPr>
            <a:spLocks noGrp="1"/>
          </p:cNvSpPr>
          <p:nvPr>
            <p:ph type="sldNum" sz="quarter" idx="10"/>
          </p:nvPr>
        </p:nvSpPr>
        <p:spPr/>
        <p:txBody>
          <a:bodyPr/>
          <a:lstStyle/>
          <a:p>
            <a:fld id="{3A51FE3D-A77A-45B8-8A34-524A25992A1E}" type="slidenum">
              <a:rPr lang="en-US" smtClean="0"/>
              <a:t>21</a:t>
            </a:fld>
            <a:endParaRPr lang="en-US"/>
          </a:p>
        </p:txBody>
      </p:sp>
    </p:spTree>
    <p:extLst>
      <p:ext uri="{BB962C8B-B14F-4D97-AF65-F5344CB8AC3E}">
        <p14:creationId xmlns:p14="http://schemas.microsoft.com/office/powerpoint/2010/main" val="2829169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x-none" dirty="0"/>
              <a:t>This is an image slide for long or panoramic images. </a:t>
            </a:r>
            <a:r>
              <a:rPr lang="en-US" baseline="0" dirty="0"/>
              <a:t>The image is placed in the very back, so it is easy to replace (right click &gt; change picture).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51FE3D-A77A-45B8-8A34-524A25992A1E}" type="slidenum">
              <a:rPr lang="en-US" smtClean="0"/>
              <a:t>3</a:t>
            </a:fld>
            <a:endParaRPr lang="en-US"/>
          </a:p>
        </p:txBody>
      </p:sp>
    </p:spTree>
    <p:extLst>
      <p:ext uri="{BB962C8B-B14F-4D97-AF65-F5344CB8AC3E}">
        <p14:creationId xmlns:p14="http://schemas.microsoft.com/office/powerpoint/2010/main" val="481822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this slide to introduce the next</a:t>
            </a:r>
            <a:r>
              <a:rPr lang="en-US" baseline="0" dirty="0"/>
              <a:t> major section of discussion. In addition to helping the student to intuitively organize the content, it creates a moment to breathe for the viewer and refocuses the student. Using the same icon throughout image and single column slides for each section is encouraged (i.e. compass for first section, lightbulb for 2</a:t>
            </a:r>
            <a:r>
              <a:rPr lang="en-US" baseline="30000" dirty="0"/>
              <a:t>nd</a:t>
            </a:r>
            <a:r>
              <a:rPr lang="en-US" baseline="0" dirty="0"/>
              <a:t> section, etc.)</a:t>
            </a:r>
            <a:endParaRPr lang="en-US" dirty="0"/>
          </a:p>
          <a:p>
            <a:endParaRPr lang="en-US" dirty="0"/>
          </a:p>
        </p:txBody>
      </p:sp>
      <p:sp>
        <p:nvSpPr>
          <p:cNvPr id="4" name="Slide Number Placeholder 3"/>
          <p:cNvSpPr>
            <a:spLocks noGrp="1"/>
          </p:cNvSpPr>
          <p:nvPr>
            <p:ph type="sldNum" sz="quarter" idx="10"/>
          </p:nvPr>
        </p:nvSpPr>
        <p:spPr/>
        <p:txBody>
          <a:bodyPr/>
          <a:lstStyle/>
          <a:p>
            <a:fld id="{3A51FE3D-A77A-45B8-8A34-524A25992A1E}" type="slidenum">
              <a:rPr lang="en-US" smtClean="0"/>
              <a:t>5</a:t>
            </a:fld>
            <a:endParaRPr lang="en-US"/>
          </a:p>
        </p:txBody>
      </p:sp>
    </p:spTree>
    <p:extLst>
      <p:ext uri="{BB962C8B-B14F-4D97-AF65-F5344CB8AC3E}">
        <p14:creationId xmlns:p14="http://schemas.microsoft.com/office/powerpoint/2010/main" val="640268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Do you have a major concept or conclusion</a:t>
            </a:r>
            <a:r>
              <a:rPr lang="en-US" baseline="0" dirty="0"/>
              <a:t> that is an integral part of your content? </a:t>
            </a:r>
            <a:r>
              <a:rPr lang="en-US" dirty="0"/>
              <a:t>Drawing attention to a big idea with a bold slide is a very effective</a:t>
            </a:r>
            <a:r>
              <a:rPr lang="en-US" baseline="0" dirty="0"/>
              <a:t> way to create a strong connection to the material. The student will be able to recall it by easily recalling the visual associated with the content. Use is suggested anywhere throughout the presentation and limited to no more than 4 per presentation.</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51FE3D-A77A-45B8-8A34-524A25992A1E}" type="slidenum">
              <a:rPr lang="en-US" smtClean="0"/>
              <a:t>9</a:t>
            </a:fld>
            <a:endParaRPr lang="en-US"/>
          </a:p>
        </p:txBody>
      </p:sp>
    </p:spTree>
    <p:extLst>
      <p:ext uri="{BB962C8B-B14F-4D97-AF65-F5344CB8AC3E}">
        <p14:creationId xmlns:p14="http://schemas.microsoft.com/office/powerpoint/2010/main" val="2585487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this slide to introduce the next</a:t>
            </a:r>
            <a:r>
              <a:rPr lang="en-US" baseline="0" dirty="0"/>
              <a:t> major section of discussion. In addition to helping the student to intuitively organize the content, it creates a moment to breathe for the viewer and refocuses the student. Using the same icon throughout image and single column slides for each section is encouraged (i.e. compass for first section, lightbulb for 2</a:t>
            </a:r>
            <a:r>
              <a:rPr lang="en-US" baseline="30000" dirty="0"/>
              <a:t>nd</a:t>
            </a:r>
            <a:r>
              <a:rPr lang="en-US" baseline="0" dirty="0"/>
              <a:t> section, etc.)</a:t>
            </a:r>
            <a:endParaRPr lang="en-US" dirty="0"/>
          </a:p>
          <a:p>
            <a:endParaRPr lang="en-US" dirty="0"/>
          </a:p>
        </p:txBody>
      </p:sp>
      <p:sp>
        <p:nvSpPr>
          <p:cNvPr id="4" name="Slide Number Placeholder 3"/>
          <p:cNvSpPr>
            <a:spLocks noGrp="1"/>
          </p:cNvSpPr>
          <p:nvPr>
            <p:ph type="sldNum" sz="quarter" idx="10"/>
          </p:nvPr>
        </p:nvSpPr>
        <p:spPr/>
        <p:txBody>
          <a:bodyPr/>
          <a:lstStyle/>
          <a:p>
            <a:fld id="{3A51FE3D-A77A-45B8-8A34-524A25992A1E}" type="slidenum">
              <a:rPr lang="en-US" smtClean="0"/>
              <a:t>10</a:t>
            </a:fld>
            <a:endParaRPr lang="en-US"/>
          </a:p>
        </p:txBody>
      </p:sp>
    </p:spTree>
    <p:extLst>
      <p:ext uri="{BB962C8B-B14F-4D97-AF65-F5344CB8AC3E}">
        <p14:creationId xmlns:p14="http://schemas.microsoft.com/office/powerpoint/2010/main" val="1947494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Do you have a major concept or conclusion</a:t>
            </a:r>
            <a:r>
              <a:rPr lang="en-US" baseline="0" dirty="0"/>
              <a:t> that is an integral part of your content? </a:t>
            </a:r>
            <a:r>
              <a:rPr lang="en-US" dirty="0"/>
              <a:t>Drawing attention to a big idea with a bold slide is a very effective</a:t>
            </a:r>
            <a:r>
              <a:rPr lang="en-US" baseline="0" dirty="0"/>
              <a:t> way to create a strong connection to the material. The student will be able to recall it by easily recalling the visual associated with the content. Use is suggested anywhere throughout the presentation and limited to no more than 4 per presentation.</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51FE3D-A77A-45B8-8A34-524A25992A1E}" type="slidenum">
              <a:rPr lang="en-US" smtClean="0"/>
              <a:t>12</a:t>
            </a:fld>
            <a:endParaRPr lang="en-US"/>
          </a:p>
        </p:txBody>
      </p:sp>
    </p:spTree>
    <p:extLst>
      <p:ext uri="{BB962C8B-B14F-4D97-AF65-F5344CB8AC3E}">
        <p14:creationId xmlns:p14="http://schemas.microsoft.com/office/powerpoint/2010/main" val="503248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this slide to introduce the next</a:t>
            </a:r>
            <a:r>
              <a:rPr lang="en-US" baseline="0" dirty="0"/>
              <a:t> major section of discussion. In addition to helping the student to intuitively organize the content, it creates a moment to breathe for the viewer and refocuses the student. Using the same icon throughout image and single column slides for each section is encouraged (i.e. compass for first section, lightbulb for 2</a:t>
            </a:r>
            <a:r>
              <a:rPr lang="en-US" baseline="30000" dirty="0"/>
              <a:t>nd</a:t>
            </a:r>
            <a:r>
              <a:rPr lang="en-US" baseline="0" dirty="0"/>
              <a:t> section, etc.)</a:t>
            </a:r>
            <a:endParaRPr lang="en-US" dirty="0"/>
          </a:p>
          <a:p>
            <a:endParaRPr lang="en-US" dirty="0"/>
          </a:p>
        </p:txBody>
      </p:sp>
      <p:sp>
        <p:nvSpPr>
          <p:cNvPr id="4" name="Slide Number Placeholder 3"/>
          <p:cNvSpPr>
            <a:spLocks noGrp="1"/>
          </p:cNvSpPr>
          <p:nvPr>
            <p:ph type="sldNum" sz="quarter" idx="10"/>
          </p:nvPr>
        </p:nvSpPr>
        <p:spPr/>
        <p:txBody>
          <a:bodyPr/>
          <a:lstStyle/>
          <a:p>
            <a:fld id="{3A51FE3D-A77A-45B8-8A34-524A25992A1E}" type="slidenum">
              <a:rPr lang="en-US" smtClean="0"/>
              <a:t>15</a:t>
            </a:fld>
            <a:endParaRPr lang="en-US"/>
          </a:p>
        </p:txBody>
      </p:sp>
    </p:spTree>
    <p:extLst>
      <p:ext uri="{BB962C8B-B14F-4D97-AF65-F5344CB8AC3E}">
        <p14:creationId xmlns:p14="http://schemas.microsoft.com/office/powerpoint/2010/main" val="2058468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Do you have a major concept or conclusion</a:t>
            </a:r>
            <a:r>
              <a:rPr lang="en-US" baseline="0" dirty="0"/>
              <a:t> that is an integral part of your content? </a:t>
            </a:r>
            <a:r>
              <a:rPr lang="en-US" dirty="0"/>
              <a:t>Drawing attention to a big idea with a bold slide is a very effective</a:t>
            </a:r>
            <a:r>
              <a:rPr lang="en-US" baseline="0" dirty="0"/>
              <a:t> way to create a strong connection to the material. The student will be able to recall it by easily recalling the visual associated with the content. Use is suggested anywhere throughout the presentation and limited to no more than 4 per presentation.</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A51FE3D-A77A-45B8-8A34-524A25992A1E}" type="slidenum">
              <a:rPr lang="en-US" smtClean="0"/>
              <a:t>16</a:t>
            </a:fld>
            <a:endParaRPr lang="en-US"/>
          </a:p>
        </p:txBody>
      </p:sp>
    </p:spTree>
    <p:extLst>
      <p:ext uri="{BB962C8B-B14F-4D97-AF65-F5344CB8AC3E}">
        <p14:creationId xmlns:p14="http://schemas.microsoft.com/office/powerpoint/2010/main" val="1177178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x-none" dirty="0"/>
              <a:t>Have three concepts that need a brief intro? Use three columns. </a:t>
            </a:r>
          </a:p>
          <a:p>
            <a:endParaRPr lang="en-US" dirty="0"/>
          </a:p>
          <a:p>
            <a:endParaRPr lang="en-US" dirty="0"/>
          </a:p>
        </p:txBody>
      </p:sp>
      <p:sp>
        <p:nvSpPr>
          <p:cNvPr id="4" name="Slide Number Placeholder 3"/>
          <p:cNvSpPr>
            <a:spLocks noGrp="1"/>
          </p:cNvSpPr>
          <p:nvPr>
            <p:ph type="sldNum" sz="quarter" idx="10"/>
          </p:nvPr>
        </p:nvSpPr>
        <p:spPr/>
        <p:txBody>
          <a:bodyPr/>
          <a:lstStyle/>
          <a:p>
            <a:fld id="{3A51FE3D-A77A-45B8-8A34-524A25992A1E}" type="slidenum">
              <a:rPr lang="en-US" smtClean="0"/>
              <a:t>19</a:t>
            </a:fld>
            <a:endParaRPr lang="en-US"/>
          </a:p>
        </p:txBody>
      </p:sp>
    </p:spTree>
    <p:extLst>
      <p:ext uri="{BB962C8B-B14F-4D97-AF65-F5344CB8AC3E}">
        <p14:creationId xmlns:p14="http://schemas.microsoft.com/office/powerpoint/2010/main" val="22467134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0" name="Group 9"/>
          <p:cNvGrpSpPr/>
          <p:nvPr userDrawn="1"/>
        </p:nvGrpSpPr>
        <p:grpSpPr>
          <a:xfrm>
            <a:off x="7696199" y="0"/>
            <a:ext cx="4572002" cy="6858000"/>
            <a:chOff x="0" y="0"/>
            <a:chExt cx="4572002" cy="6858000"/>
          </a:xfrm>
        </p:grpSpPr>
        <p:sp>
          <p:nvSpPr>
            <p:cNvPr id="11" name="Rectangle 10"/>
            <p:cNvSpPr/>
            <p:nvPr/>
          </p:nvSpPr>
          <p:spPr>
            <a:xfrm>
              <a:off x="0" y="0"/>
              <a:ext cx="45720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t="87953" r="49988"/>
            <a:stretch/>
          </p:blipFill>
          <p:spPr>
            <a:xfrm>
              <a:off x="0" y="6031832"/>
              <a:ext cx="4572001" cy="826168"/>
            </a:xfrm>
            <a:custGeom>
              <a:avLst/>
              <a:gdLst>
                <a:gd name="connsiteX0" fmla="*/ 0 w 4572001"/>
                <a:gd name="connsiteY0" fmla="*/ 0 h 6858000"/>
                <a:gd name="connsiteX1" fmla="*/ 4572001 w 4572001"/>
                <a:gd name="connsiteY1" fmla="*/ 0 h 6858000"/>
                <a:gd name="connsiteX2" fmla="*/ 4572001 w 4572001"/>
                <a:gd name="connsiteY2" fmla="*/ 6858000 h 6858000"/>
                <a:gd name="connsiteX3" fmla="*/ 0 w 4572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72001" h="6858000">
                  <a:moveTo>
                    <a:pt x="0" y="0"/>
                  </a:moveTo>
                  <a:lnTo>
                    <a:pt x="4572001" y="0"/>
                  </a:lnTo>
                  <a:lnTo>
                    <a:pt x="4572001" y="6858000"/>
                  </a:lnTo>
                  <a:lnTo>
                    <a:pt x="0" y="6858000"/>
                  </a:lnTo>
                  <a:close/>
                </a:path>
              </a:pathLst>
            </a:custGeom>
          </p:spPr>
        </p:pic>
      </p:gr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997954" cy="6858000"/>
          </a:xfrm>
          <a:prstGeom prst="rect">
            <a:avLst/>
          </a:prstGeom>
        </p:spPr>
      </p:pic>
      <p:sp>
        <p:nvSpPr>
          <p:cNvPr id="2" name="Title 1"/>
          <p:cNvSpPr>
            <a:spLocks noGrp="1"/>
          </p:cNvSpPr>
          <p:nvPr>
            <p:ph type="ctrTitle" hasCustomPrompt="1"/>
          </p:nvPr>
        </p:nvSpPr>
        <p:spPr>
          <a:xfrm>
            <a:off x="609600" y="1122363"/>
            <a:ext cx="7716253" cy="2387600"/>
          </a:xfrm>
        </p:spPr>
        <p:txBody>
          <a:bodyPr anchor="b" anchorCtr="0">
            <a:normAutofit/>
          </a:bodyPr>
          <a:lstStyle>
            <a:lvl1pPr algn="l">
              <a:defRPr sz="40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Subtitle 2"/>
          <p:cNvSpPr>
            <a:spLocks noGrp="1"/>
          </p:cNvSpPr>
          <p:nvPr>
            <p:ph type="subTitle" idx="1"/>
          </p:nvPr>
        </p:nvSpPr>
        <p:spPr>
          <a:xfrm>
            <a:off x="609600" y="3602038"/>
            <a:ext cx="7716253" cy="1655762"/>
          </a:xfrm>
        </p:spPr>
        <p:txBody>
          <a:bodyPr anchor="t" anchorCtr="0">
            <a:normAutofit/>
          </a:bodyPr>
          <a:lstStyle>
            <a:lvl1pPr marL="0" indent="0" algn="l">
              <a:buNone/>
              <a:defRPr sz="30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38760" y="4741558"/>
            <a:ext cx="1165484" cy="1216633"/>
          </a:xfrm>
          <a:prstGeom prst="rect">
            <a:avLst/>
          </a:prstGeom>
        </p:spPr>
      </p:pic>
    </p:spTree>
    <p:extLst>
      <p:ext uri="{BB962C8B-B14F-4D97-AF65-F5344CB8AC3E}">
        <p14:creationId xmlns:p14="http://schemas.microsoft.com/office/powerpoint/2010/main" val="3270538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25119"/>
          <a:stretch/>
        </p:blipFill>
        <p:spPr>
          <a:xfrm>
            <a:off x="-431" y="10633"/>
            <a:ext cx="12192431" cy="6847367"/>
          </a:xfrm>
          <a:prstGeom prst="rect">
            <a:avLst/>
          </a:prstGeom>
        </p:spPr>
      </p:pic>
      <p:grpSp>
        <p:nvGrpSpPr>
          <p:cNvPr id="6" name="Group 5"/>
          <p:cNvGrpSpPr/>
          <p:nvPr userDrawn="1"/>
        </p:nvGrpSpPr>
        <p:grpSpPr>
          <a:xfrm>
            <a:off x="2194" y="0"/>
            <a:ext cx="12189806" cy="2923082"/>
            <a:chOff x="0" y="0"/>
            <a:chExt cx="9141806" cy="2923082"/>
          </a:xfrm>
        </p:grpSpPr>
        <p:sp>
          <p:nvSpPr>
            <p:cNvPr id="7" name="Rectangle 6"/>
            <p:cNvSpPr/>
            <p:nvPr/>
          </p:nvSpPr>
          <p:spPr>
            <a:xfrm>
              <a:off x="0" y="0"/>
              <a:ext cx="9141806" cy="2923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rcRect b="57377"/>
            <a:stretch>
              <a:fillRect/>
            </a:stretch>
          </p:blipFill>
          <p:spPr>
            <a:xfrm>
              <a:off x="0" y="0"/>
              <a:ext cx="9141806" cy="2923082"/>
            </a:xfrm>
            <a:custGeom>
              <a:avLst/>
              <a:gdLst>
                <a:gd name="connsiteX0" fmla="*/ 0 w 9141806"/>
                <a:gd name="connsiteY0" fmla="*/ 0 h 2923082"/>
                <a:gd name="connsiteX1" fmla="*/ 9141806 w 9141806"/>
                <a:gd name="connsiteY1" fmla="*/ 0 h 2923082"/>
                <a:gd name="connsiteX2" fmla="*/ 9141806 w 9141806"/>
                <a:gd name="connsiteY2" fmla="*/ 2923082 h 2923082"/>
                <a:gd name="connsiteX3" fmla="*/ 0 w 9141806"/>
                <a:gd name="connsiteY3" fmla="*/ 2923082 h 2923082"/>
              </a:gdLst>
              <a:ahLst/>
              <a:cxnLst>
                <a:cxn ang="0">
                  <a:pos x="connsiteX0" y="connsiteY0"/>
                </a:cxn>
                <a:cxn ang="0">
                  <a:pos x="connsiteX1" y="connsiteY1"/>
                </a:cxn>
                <a:cxn ang="0">
                  <a:pos x="connsiteX2" y="connsiteY2"/>
                </a:cxn>
                <a:cxn ang="0">
                  <a:pos x="connsiteX3" y="connsiteY3"/>
                </a:cxn>
              </a:cxnLst>
              <a:rect l="l" t="t" r="r" b="b"/>
              <a:pathLst>
                <a:path w="9141806" h="2923082">
                  <a:moveTo>
                    <a:pt x="0" y="0"/>
                  </a:moveTo>
                  <a:lnTo>
                    <a:pt x="9141806" y="0"/>
                  </a:lnTo>
                  <a:lnTo>
                    <a:pt x="9141806" y="2923082"/>
                  </a:lnTo>
                  <a:lnTo>
                    <a:pt x="0" y="2923082"/>
                  </a:lnTo>
                  <a:close/>
                </a:path>
              </a:pathLst>
            </a:custGeom>
          </p:spPr>
        </p:pic>
      </p:grpSp>
      <p:sp>
        <p:nvSpPr>
          <p:cNvPr id="9" name="Rectangle 8"/>
          <p:cNvSpPr/>
          <p:nvPr userDrawn="1"/>
        </p:nvSpPr>
        <p:spPr>
          <a:xfrm>
            <a:off x="723900" y="723900"/>
            <a:ext cx="10262216" cy="30138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a:spLocks noChangeAspect="1"/>
          </p:cNvSpPr>
          <p:nvPr userDrawn="1"/>
        </p:nvSpPr>
        <p:spPr>
          <a:xfrm>
            <a:off x="10592662" y="958878"/>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a:spLocks noGrp="1"/>
          </p:cNvSpPr>
          <p:nvPr>
            <p:ph type="title"/>
          </p:nvPr>
        </p:nvSpPr>
        <p:spPr>
          <a:xfrm>
            <a:off x="1343738" y="958878"/>
            <a:ext cx="8855470" cy="569193"/>
          </a:xfrm>
        </p:spPr>
        <p:txBody>
          <a:bodyPr>
            <a:normAutofit/>
          </a:bodyPr>
          <a:lstStyle>
            <a:lvl1pPr>
              <a:defRPr sz="28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4" name="Picture Placeholder 3"/>
          <p:cNvSpPr>
            <a:spLocks noGrp="1"/>
          </p:cNvSpPr>
          <p:nvPr>
            <p:ph type="pic" sz="quarter" idx="11"/>
          </p:nvPr>
        </p:nvSpPr>
        <p:spPr>
          <a:xfrm>
            <a:off x="-216" y="2904955"/>
            <a:ext cx="12192431" cy="3970678"/>
          </a:xfrm>
          <a:custGeom>
            <a:avLst/>
            <a:gdLst>
              <a:gd name="connsiteX0" fmla="*/ 0 w 12192000"/>
              <a:gd name="connsiteY0" fmla="*/ 983853 h 3935412"/>
              <a:gd name="connsiteX1" fmla="*/ 983853 w 12192000"/>
              <a:gd name="connsiteY1" fmla="*/ 983853 h 3935412"/>
              <a:gd name="connsiteX2" fmla="*/ 983853 w 12192000"/>
              <a:gd name="connsiteY2" fmla="*/ 0 h 3935412"/>
              <a:gd name="connsiteX3" fmla="*/ 11208147 w 12192000"/>
              <a:gd name="connsiteY3" fmla="*/ 0 h 3935412"/>
              <a:gd name="connsiteX4" fmla="*/ 11208147 w 12192000"/>
              <a:gd name="connsiteY4" fmla="*/ 983853 h 3935412"/>
              <a:gd name="connsiteX5" fmla="*/ 12192000 w 12192000"/>
              <a:gd name="connsiteY5" fmla="*/ 983853 h 3935412"/>
              <a:gd name="connsiteX6" fmla="*/ 12192000 w 12192000"/>
              <a:gd name="connsiteY6" fmla="*/ 2951559 h 3935412"/>
              <a:gd name="connsiteX7" fmla="*/ 11208147 w 12192000"/>
              <a:gd name="connsiteY7" fmla="*/ 2951559 h 3935412"/>
              <a:gd name="connsiteX8" fmla="*/ 11208147 w 12192000"/>
              <a:gd name="connsiteY8" fmla="*/ 3935412 h 3935412"/>
              <a:gd name="connsiteX9" fmla="*/ 983853 w 12192000"/>
              <a:gd name="connsiteY9" fmla="*/ 3935412 h 3935412"/>
              <a:gd name="connsiteX10" fmla="*/ 983853 w 12192000"/>
              <a:gd name="connsiteY10" fmla="*/ 2951559 h 3935412"/>
              <a:gd name="connsiteX11" fmla="*/ 0 w 12192000"/>
              <a:gd name="connsiteY11" fmla="*/ 2951559 h 3935412"/>
              <a:gd name="connsiteX12" fmla="*/ 0 w 12192000"/>
              <a:gd name="connsiteY12" fmla="*/ 983853 h 3935412"/>
              <a:gd name="connsiteX0" fmla="*/ 10633 w 12192000"/>
              <a:gd name="connsiteY0" fmla="*/ 0 h 3940387"/>
              <a:gd name="connsiteX1" fmla="*/ 983853 w 12192000"/>
              <a:gd name="connsiteY1" fmla="*/ 988828 h 3940387"/>
              <a:gd name="connsiteX2" fmla="*/ 983853 w 12192000"/>
              <a:gd name="connsiteY2" fmla="*/ 4975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07407 w 12192000"/>
              <a:gd name="connsiteY1" fmla="*/ 0 h 3940387"/>
              <a:gd name="connsiteX2" fmla="*/ 983853 w 12192000"/>
              <a:gd name="connsiteY2" fmla="*/ 4975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07407 w 12192000"/>
              <a:gd name="connsiteY1" fmla="*/ 0 h 3940387"/>
              <a:gd name="connsiteX2" fmla="*/ 718039 w 12192000"/>
              <a:gd name="connsiteY2" fmla="*/ 823682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10632 h 3951019"/>
              <a:gd name="connsiteX1" fmla="*/ 728672 w 12192000"/>
              <a:gd name="connsiteY1" fmla="*/ 0 h 3951019"/>
              <a:gd name="connsiteX2" fmla="*/ 718039 w 12192000"/>
              <a:gd name="connsiteY2" fmla="*/ 834314 h 3951019"/>
              <a:gd name="connsiteX3" fmla="*/ 11208147 w 12192000"/>
              <a:gd name="connsiteY3" fmla="*/ 15607 h 3951019"/>
              <a:gd name="connsiteX4" fmla="*/ 11208147 w 12192000"/>
              <a:gd name="connsiteY4" fmla="*/ 999460 h 3951019"/>
              <a:gd name="connsiteX5" fmla="*/ 12192000 w 12192000"/>
              <a:gd name="connsiteY5" fmla="*/ 999460 h 3951019"/>
              <a:gd name="connsiteX6" fmla="*/ 12192000 w 12192000"/>
              <a:gd name="connsiteY6" fmla="*/ 2967166 h 3951019"/>
              <a:gd name="connsiteX7" fmla="*/ 11208147 w 12192000"/>
              <a:gd name="connsiteY7" fmla="*/ 2967166 h 3951019"/>
              <a:gd name="connsiteX8" fmla="*/ 11208147 w 12192000"/>
              <a:gd name="connsiteY8" fmla="*/ 3951019 h 3951019"/>
              <a:gd name="connsiteX9" fmla="*/ 983853 w 12192000"/>
              <a:gd name="connsiteY9" fmla="*/ 3951019 h 3951019"/>
              <a:gd name="connsiteX10" fmla="*/ 983853 w 12192000"/>
              <a:gd name="connsiteY10" fmla="*/ 2967166 h 3951019"/>
              <a:gd name="connsiteX11" fmla="*/ 0 w 12192000"/>
              <a:gd name="connsiteY11" fmla="*/ 2967166 h 3951019"/>
              <a:gd name="connsiteX12" fmla="*/ 10633 w 12192000"/>
              <a:gd name="connsiteY12" fmla="*/ 10632 h 3951019"/>
              <a:gd name="connsiteX0" fmla="*/ 10633 w 12192000"/>
              <a:gd name="connsiteY0" fmla="*/ 0 h 3940387"/>
              <a:gd name="connsiteX1" fmla="*/ 718039 w 12192000"/>
              <a:gd name="connsiteY1" fmla="*/ 10633 h 3940387"/>
              <a:gd name="connsiteX2" fmla="*/ 718039 w 12192000"/>
              <a:gd name="connsiteY2" fmla="*/ 823682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00622 w 12192000"/>
              <a:gd name="connsiteY1" fmla="*/ 10633 h 3940387"/>
              <a:gd name="connsiteX2" fmla="*/ 718039 w 12192000"/>
              <a:gd name="connsiteY2" fmla="*/ 823682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18039 w 12192000"/>
              <a:gd name="connsiteY1" fmla="*/ 1925 h 3940387"/>
              <a:gd name="connsiteX2" fmla="*/ 718039 w 12192000"/>
              <a:gd name="connsiteY2" fmla="*/ 823682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18039 w 12192000"/>
              <a:gd name="connsiteY1" fmla="*/ 1925 h 3940387"/>
              <a:gd name="connsiteX2" fmla="*/ 718039 w 12192000"/>
              <a:gd name="connsiteY2" fmla="*/ 823682 h 3940387"/>
              <a:gd name="connsiteX3" fmla="*/ 10999141 w 12192000"/>
              <a:gd name="connsiteY3" fmla="*/ 806163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12658 h 3953045"/>
              <a:gd name="connsiteX1" fmla="*/ 718039 w 12192000"/>
              <a:gd name="connsiteY1" fmla="*/ 14583 h 3953045"/>
              <a:gd name="connsiteX2" fmla="*/ 718039 w 12192000"/>
              <a:gd name="connsiteY2" fmla="*/ 836340 h 3953045"/>
              <a:gd name="connsiteX3" fmla="*/ 10999141 w 12192000"/>
              <a:gd name="connsiteY3" fmla="*/ 818821 h 3953045"/>
              <a:gd name="connsiteX4" fmla="*/ 10999141 w 12192000"/>
              <a:gd name="connsiteY4" fmla="*/ 0 h 3953045"/>
              <a:gd name="connsiteX5" fmla="*/ 12192000 w 12192000"/>
              <a:gd name="connsiteY5" fmla="*/ 1001486 h 3953045"/>
              <a:gd name="connsiteX6" fmla="*/ 12192000 w 12192000"/>
              <a:gd name="connsiteY6" fmla="*/ 2969192 h 3953045"/>
              <a:gd name="connsiteX7" fmla="*/ 11208147 w 12192000"/>
              <a:gd name="connsiteY7" fmla="*/ 2969192 h 3953045"/>
              <a:gd name="connsiteX8" fmla="*/ 11208147 w 12192000"/>
              <a:gd name="connsiteY8" fmla="*/ 3953045 h 3953045"/>
              <a:gd name="connsiteX9" fmla="*/ 983853 w 12192000"/>
              <a:gd name="connsiteY9" fmla="*/ 3953045 h 3953045"/>
              <a:gd name="connsiteX10" fmla="*/ 983853 w 12192000"/>
              <a:gd name="connsiteY10" fmla="*/ 2969192 h 3953045"/>
              <a:gd name="connsiteX11" fmla="*/ 0 w 12192000"/>
              <a:gd name="connsiteY11" fmla="*/ 2969192 h 3953045"/>
              <a:gd name="connsiteX12" fmla="*/ 10633 w 12192000"/>
              <a:gd name="connsiteY12" fmla="*/ 12658 h 3953045"/>
              <a:gd name="connsiteX0" fmla="*/ 10633 w 12192000"/>
              <a:gd name="connsiteY0" fmla="*/ 12658 h 3953045"/>
              <a:gd name="connsiteX1" fmla="*/ 718039 w 12192000"/>
              <a:gd name="connsiteY1" fmla="*/ 14583 h 3953045"/>
              <a:gd name="connsiteX2" fmla="*/ 718039 w 12192000"/>
              <a:gd name="connsiteY2" fmla="*/ 836340 h 3953045"/>
              <a:gd name="connsiteX3" fmla="*/ 10990432 w 12192000"/>
              <a:gd name="connsiteY3" fmla="*/ 827529 h 3953045"/>
              <a:gd name="connsiteX4" fmla="*/ 10999141 w 12192000"/>
              <a:gd name="connsiteY4" fmla="*/ 0 h 3953045"/>
              <a:gd name="connsiteX5" fmla="*/ 12192000 w 12192000"/>
              <a:gd name="connsiteY5" fmla="*/ 1001486 h 3953045"/>
              <a:gd name="connsiteX6" fmla="*/ 12192000 w 12192000"/>
              <a:gd name="connsiteY6" fmla="*/ 2969192 h 3953045"/>
              <a:gd name="connsiteX7" fmla="*/ 11208147 w 12192000"/>
              <a:gd name="connsiteY7" fmla="*/ 2969192 h 3953045"/>
              <a:gd name="connsiteX8" fmla="*/ 11208147 w 12192000"/>
              <a:gd name="connsiteY8" fmla="*/ 3953045 h 3953045"/>
              <a:gd name="connsiteX9" fmla="*/ 983853 w 12192000"/>
              <a:gd name="connsiteY9" fmla="*/ 3953045 h 3953045"/>
              <a:gd name="connsiteX10" fmla="*/ 983853 w 12192000"/>
              <a:gd name="connsiteY10" fmla="*/ 2969192 h 3953045"/>
              <a:gd name="connsiteX11" fmla="*/ 0 w 12192000"/>
              <a:gd name="connsiteY11" fmla="*/ 2969192 h 3953045"/>
              <a:gd name="connsiteX12" fmla="*/ 10633 w 12192000"/>
              <a:gd name="connsiteY12" fmla="*/ 12658 h 3953045"/>
              <a:gd name="connsiteX0" fmla="*/ 10633 w 12192000"/>
              <a:gd name="connsiteY0" fmla="*/ 12658 h 3953045"/>
              <a:gd name="connsiteX1" fmla="*/ 718039 w 12192000"/>
              <a:gd name="connsiteY1" fmla="*/ 14583 h 3953045"/>
              <a:gd name="connsiteX2" fmla="*/ 718039 w 12192000"/>
              <a:gd name="connsiteY2" fmla="*/ 836340 h 3953045"/>
              <a:gd name="connsiteX3" fmla="*/ 10990432 w 12192000"/>
              <a:gd name="connsiteY3" fmla="*/ 827529 h 3953045"/>
              <a:gd name="connsiteX4" fmla="*/ 10999141 w 12192000"/>
              <a:gd name="connsiteY4" fmla="*/ 0 h 3953045"/>
              <a:gd name="connsiteX5" fmla="*/ 12192000 w 12192000"/>
              <a:gd name="connsiteY5" fmla="*/ 17418 h 3953045"/>
              <a:gd name="connsiteX6" fmla="*/ 12192000 w 12192000"/>
              <a:gd name="connsiteY6" fmla="*/ 2969192 h 3953045"/>
              <a:gd name="connsiteX7" fmla="*/ 11208147 w 12192000"/>
              <a:gd name="connsiteY7" fmla="*/ 2969192 h 3953045"/>
              <a:gd name="connsiteX8" fmla="*/ 11208147 w 12192000"/>
              <a:gd name="connsiteY8" fmla="*/ 3953045 h 3953045"/>
              <a:gd name="connsiteX9" fmla="*/ 983853 w 12192000"/>
              <a:gd name="connsiteY9" fmla="*/ 3953045 h 3953045"/>
              <a:gd name="connsiteX10" fmla="*/ 983853 w 12192000"/>
              <a:gd name="connsiteY10" fmla="*/ 2969192 h 3953045"/>
              <a:gd name="connsiteX11" fmla="*/ 0 w 12192000"/>
              <a:gd name="connsiteY11" fmla="*/ 2969192 h 3953045"/>
              <a:gd name="connsiteX12" fmla="*/ 10633 w 12192000"/>
              <a:gd name="connsiteY12" fmla="*/ 12658 h 3953045"/>
              <a:gd name="connsiteX0" fmla="*/ 10633 w 12192216"/>
              <a:gd name="connsiteY0" fmla="*/ 12658 h 3961969"/>
              <a:gd name="connsiteX1" fmla="*/ 718039 w 12192216"/>
              <a:gd name="connsiteY1" fmla="*/ 14583 h 3961969"/>
              <a:gd name="connsiteX2" fmla="*/ 718039 w 12192216"/>
              <a:gd name="connsiteY2" fmla="*/ 836340 h 3961969"/>
              <a:gd name="connsiteX3" fmla="*/ 10990432 w 12192216"/>
              <a:gd name="connsiteY3" fmla="*/ 827529 h 3961969"/>
              <a:gd name="connsiteX4" fmla="*/ 10999141 w 12192216"/>
              <a:gd name="connsiteY4" fmla="*/ 0 h 3961969"/>
              <a:gd name="connsiteX5" fmla="*/ 12192000 w 12192216"/>
              <a:gd name="connsiteY5" fmla="*/ 17418 h 3961969"/>
              <a:gd name="connsiteX6" fmla="*/ 12192000 w 12192216"/>
              <a:gd name="connsiteY6" fmla="*/ 2969192 h 3961969"/>
              <a:gd name="connsiteX7" fmla="*/ 12192216 w 12192216"/>
              <a:gd name="connsiteY7" fmla="*/ 3961969 h 3961969"/>
              <a:gd name="connsiteX8" fmla="*/ 11208147 w 12192216"/>
              <a:gd name="connsiteY8" fmla="*/ 3953045 h 3961969"/>
              <a:gd name="connsiteX9" fmla="*/ 983853 w 12192216"/>
              <a:gd name="connsiteY9" fmla="*/ 3953045 h 3961969"/>
              <a:gd name="connsiteX10" fmla="*/ 983853 w 12192216"/>
              <a:gd name="connsiteY10" fmla="*/ 2969192 h 3961969"/>
              <a:gd name="connsiteX11" fmla="*/ 0 w 12192216"/>
              <a:gd name="connsiteY11" fmla="*/ 2969192 h 3961969"/>
              <a:gd name="connsiteX12" fmla="*/ 10633 w 12192216"/>
              <a:gd name="connsiteY12" fmla="*/ 12658 h 3961969"/>
              <a:gd name="connsiteX0" fmla="*/ 10848 w 12192431"/>
              <a:gd name="connsiteY0" fmla="*/ 12658 h 3970678"/>
              <a:gd name="connsiteX1" fmla="*/ 718254 w 12192431"/>
              <a:gd name="connsiteY1" fmla="*/ 14583 h 3970678"/>
              <a:gd name="connsiteX2" fmla="*/ 718254 w 12192431"/>
              <a:gd name="connsiteY2" fmla="*/ 836340 h 3970678"/>
              <a:gd name="connsiteX3" fmla="*/ 10990647 w 12192431"/>
              <a:gd name="connsiteY3" fmla="*/ 827529 h 3970678"/>
              <a:gd name="connsiteX4" fmla="*/ 10999356 w 12192431"/>
              <a:gd name="connsiteY4" fmla="*/ 0 h 3970678"/>
              <a:gd name="connsiteX5" fmla="*/ 12192215 w 12192431"/>
              <a:gd name="connsiteY5" fmla="*/ 17418 h 3970678"/>
              <a:gd name="connsiteX6" fmla="*/ 12192215 w 12192431"/>
              <a:gd name="connsiteY6" fmla="*/ 2969192 h 3970678"/>
              <a:gd name="connsiteX7" fmla="*/ 12192431 w 12192431"/>
              <a:gd name="connsiteY7" fmla="*/ 3961969 h 3970678"/>
              <a:gd name="connsiteX8" fmla="*/ 11208362 w 12192431"/>
              <a:gd name="connsiteY8" fmla="*/ 3953045 h 3970678"/>
              <a:gd name="connsiteX9" fmla="*/ 984068 w 12192431"/>
              <a:gd name="connsiteY9" fmla="*/ 3953045 h 3970678"/>
              <a:gd name="connsiteX10" fmla="*/ 0 w 12192431"/>
              <a:gd name="connsiteY10" fmla="*/ 3970678 h 3970678"/>
              <a:gd name="connsiteX11" fmla="*/ 215 w 12192431"/>
              <a:gd name="connsiteY11" fmla="*/ 2969192 h 3970678"/>
              <a:gd name="connsiteX12" fmla="*/ 10848 w 12192431"/>
              <a:gd name="connsiteY12" fmla="*/ 12658 h 3970678"/>
              <a:gd name="connsiteX0" fmla="*/ 10848 w 12192431"/>
              <a:gd name="connsiteY0" fmla="*/ 12658 h 3970678"/>
              <a:gd name="connsiteX1" fmla="*/ 718254 w 12192431"/>
              <a:gd name="connsiteY1" fmla="*/ 14583 h 3970678"/>
              <a:gd name="connsiteX2" fmla="*/ 718254 w 12192431"/>
              <a:gd name="connsiteY2" fmla="*/ 836340 h 3970678"/>
              <a:gd name="connsiteX3" fmla="*/ 10990647 w 12192431"/>
              <a:gd name="connsiteY3" fmla="*/ 827529 h 3970678"/>
              <a:gd name="connsiteX4" fmla="*/ 10999356 w 12192431"/>
              <a:gd name="connsiteY4" fmla="*/ 0 h 3970678"/>
              <a:gd name="connsiteX5" fmla="*/ 12192215 w 12192431"/>
              <a:gd name="connsiteY5" fmla="*/ 17418 h 3970678"/>
              <a:gd name="connsiteX6" fmla="*/ 12192215 w 12192431"/>
              <a:gd name="connsiteY6" fmla="*/ 2969192 h 3970678"/>
              <a:gd name="connsiteX7" fmla="*/ 12192431 w 12192431"/>
              <a:gd name="connsiteY7" fmla="*/ 3961969 h 3970678"/>
              <a:gd name="connsiteX8" fmla="*/ 11208362 w 12192431"/>
              <a:gd name="connsiteY8" fmla="*/ 3953045 h 3970678"/>
              <a:gd name="connsiteX9" fmla="*/ 984068 w 12192431"/>
              <a:gd name="connsiteY9" fmla="*/ 3953045 h 3970678"/>
              <a:gd name="connsiteX10" fmla="*/ 0 w 12192431"/>
              <a:gd name="connsiteY10" fmla="*/ 3970678 h 3970678"/>
              <a:gd name="connsiteX11" fmla="*/ 215 w 12192431"/>
              <a:gd name="connsiteY11" fmla="*/ 2969192 h 3970678"/>
              <a:gd name="connsiteX12" fmla="*/ 10848 w 12192431"/>
              <a:gd name="connsiteY12" fmla="*/ 12658 h 3970678"/>
              <a:gd name="connsiteX0" fmla="*/ 10848 w 12192431"/>
              <a:gd name="connsiteY0" fmla="*/ 12658 h 3970678"/>
              <a:gd name="connsiteX1" fmla="*/ 718254 w 12192431"/>
              <a:gd name="connsiteY1" fmla="*/ 14583 h 3970678"/>
              <a:gd name="connsiteX2" fmla="*/ 718254 w 12192431"/>
              <a:gd name="connsiteY2" fmla="*/ 836340 h 3970678"/>
              <a:gd name="connsiteX3" fmla="*/ 10990647 w 12192431"/>
              <a:gd name="connsiteY3" fmla="*/ 827529 h 3970678"/>
              <a:gd name="connsiteX4" fmla="*/ 10981939 w 12192431"/>
              <a:gd name="connsiteY4" fmla="*/ 0 h 3970678"/>
              <a:gd name="connsiteX5" fmla="*/ 12192215 w 12192431"/>
              <a:gd name="connsiteY5" fmla="*/ 17418 h 3970678"/>
              <a:gd name="connsiteX6" fmla="*/ 12192215 w 12192431"/>
              <a:gd name="connsiteY6" fmla="*/ 2969192 h 3970678"/>
              <a:gd name="connsiteX7" fmla="*/ 12192431 w 12192431"/>
              <a:gd name="connsiteY7" fmla="*/ 3961969 h 3970678"/>
              <a:gd name="connsiteX8" fmla="*/ 11208362 w 12192431"/>
              <a:gd name="connsiteY8" fmla="*/ 3953045 h 3970678"/>
              <a:gd name="connsiteX9" fmla="*/ 984068 w 12192431"/>
              <a:gd name="connsiteY9" fmla="*/ 3953045 h 3970678"/>
              <a:gd name="connsiteX10" fmla="*/ 0 w 12192431"/>
              <a:gd name="connsiteY10" fmla="*/ 3970678 h 3970678"/>
              <a:gd name="connsiteX11" fmla="*/ 215 w 12192431"/>
              <a:gd name="connsiteY11" fmla="*/ 2969192 h 3970678"/>
              <a:gd name="connsiteX12" fmla="*/ 10848 w 12192431"/>
              <a:gd name="connsiteY12" fmla="*/ 12658 h 397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431" h="3970678">
                <a:moveTo>
                  <a:pt x="10848" y="12658"/>
                </a:moveTo>
                <a:lnTo>
                  <a:pt x="718254" y="14583"/>
                </a:lnTo>
                <a:lnTo>
                  <a:pt x="718254" y="836340"/>
                </a:lnTo>
                <a:lnTo>
                  <a:pt x="10990647" y="827529"/>
                </a:lnTo>
                <a:cubicBezTo>
                  <a:pt x="10987744" y="551686"/>
                  <a:pt x="10984842" y="275843"/>
                  <a:pt x="10981939" y="0"/>
                </a:cubicBezTo>
                <a:lnTo>
                  <a:pt x="12192215" y="17418"/>
                </a:lnTo>
                <a:lnTo>
                  <a:pt x="12192215" y="2969192"/>
                </a:lnTo>
                <a:lnTo>
                  <a:pt x="12192431" y="3961969"/>
                </a:lnTo>
                <a:lnTo>
                  <a:pt x="11208362" y="3953045"/>
                </a:lnTo>
                <a:lnTo>
                  <a:pt x="984068" y="3953045"/>
                </a:lnTo>
                <a:lnTo>
                  <a:pt x="0" y="3970678"/>
                </a:lnTo>
                <a:cubicBezTo>
                  <a:pt x="72" y="3636849"/>
                  <a:pt x="143" y="3303021"/>
                  <a:pt x="215" y="2969192"/>
                </a:cubicBezTo>
                <a:cubicBezTo>
                  <a:pt x="3759" y="1983681"/>
                  <a:pt x="7304" y="998169"/>
                  <a:pt x="10848" y="12658"/>
                </a:cubicBezTo>
                <a:close/>
              </a:path>
            </a:pathLst>
          </a:custGeom>
        </p:spPr>
        <p:txBody>
          <a:bodyPr/>
          <a:lstStyle/>
          <a:p>
            <a:endParaRPr lang="en-US"/>
          </a:p>
        </p:txBody>
      </p:sp>
      <p:sp>
        <p:nvSpPr>
          <p:cNvPr id="16" name="Picture Placeholder 2"/>
          <p:cNvSpPr>
            <a:spLocks noGrp="1"/>
          </p:cNvSpPr>
          <p:nvPr>
            <p:ph type="pic" sz="quarter" idx="12" hasCustomPrompt="1"/>
          </p:nvPr>
        </p:nvSpPr>
        <p:spPr>
          <a:xfrm>
            <a:off x="10734055" y="1100271"/>
            <a:ext cx="504121" cy="504122"/>
          </a:xfrm>
        </p:spPr>
        <p:txBody>
          <a:bodyPr anchor="ctr" anchorCtr="0">
            <a:noAutofit/>
          </a:bodyPr>
          <a:lstStyle>
            <a:lvl1pPr marL="0" indent="0" algn="ctr">
              <a:buNone/>
              <a:defRPr sz="800"/>
            </a:lvl1pPr>
          </a:lstStyle>
          <a:p>
            <a:r>
              <a:rPr lang="en-US" dirty="0"/>
              <a:t>Icon image</a:t>
            </a:r>
          </a:p>
        </p:txBody>
      </p:sp>
      <p:sp>
        <p:nvSpPr>
          <p:cNvPr id="17" name="Text Placeholder 16"/>
          <p:cNvSpPr>
            <a:spLocks noGrp="1"/>
          </p:cNvSpPr>
          <p:nvPr>
            <p:ph type="body" sz="quarter" idx="13"/>
          </p:nvPr>
        </p:nvSpPr>
        <p:spPr>
          <a:xfrm>
            <a:off x="1343025" y="1604963"/>
            <a:ext cx="8856663" cy="1957387"/>
          </a:xfrm>
        </p:spPr>
        <p:txBody>
          <a:bodyPr>
            <a:normAutofit/>
          </a:bodyPr>
          <a:lstStyle>
            <a:lvl1pPr marL="228600" indent="-228600">
              <a:buClr>
                <a:srgbClr val="DC4405"/>
              </a:buClr>
              <a:buFont typeface="Courier New" panose="02070309020205020404" pitchFamily="49" charset="0"/>
              <a:buChar char="o"/>
              <a:defRPr sz="2000">
                <a:solidFill>
                  <a:schemeClr val="bg1"/>
                </a:solidFill>
              </a:defRPr>
            </a:lvl1pPr>
            <a:lvl2pPr marL="685800" indent="-228600">
              <a:buClr>
                <a:srgbClr val="DC4405"/>
              </a:buClr>
              <a:buFont typeface="Courier New" panose="02070309020205020404" pitchFamily="49" charset="0"/>
              <a:buChar char="o"/>
              <a:defRPr sz="1800">
                <a:solidFill>
                  <a:schemeClr val="bg1"/>
                </a:solidFill>
              </a:defRPr>
            </a:lvl2pPr>
            <a:lvl3pPr marL="1143000" indent="-228600">
              <a:buClr>
                <a:srgbClr val="DC4405"/>
              </a:buClr>
              <a:buFont typeface="Courier New" panose="02070309020205020404" pitchFamily="49" charset="0"/>
              <a:buChar char="o"/>
              <a:defRPr sz="1600">
                <a:solidFill>
                  <a:schemeClr val="bg1"/>
                </a:solidFill>
              </a:defRPr>
            </a:lvl3pPr>
            <a:lvl4pPr marL="1600200" indent="-228600">
              <a:buClr>
                <a:srgbClr val="DC4405"/>
              </a:buClr>
              <a:buFont typeface="Courier New" panose="02070309020205020404" pitchFamily="49" charset="0"/>
              <a:buChar char="o"/>
              <a:defRPr sz="1400">
                <a:solidFill>
                  <a:schemeClr val="bg1"/>
                </a:solidFill>
              </a:defRPr>
            </a:lvl4pPr>
            <a:lvl5pPr marL="2057400" indent="-228600">
              <a:buClr>
                <a:srgbClr val="DC4405"/>
              </a:buClr>
              <a:buFont typeface="Courier New" panose="02070309020205020404" pitchFamily="49" charset="0"/>
              <a:buChar char="o"/>
              <a:defRPr sz="14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6377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18309" y="365125"/>
            <a:ext cx="10955382" cy="1291113"/>
          </a:xfrm>
        </p:spPr>
        <p:txBody>
          <a:bodyPr>
            <a:normAutofit/>
          </a:bodyPr>
          <a:lstStyle>
            <a:lvl1pPr>
              <a:defRPr sz="280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t="89444"/>
          <a:stretch>
            <a:fillRect/>
          </a:stretch>
        </p:blipFill>
        <p:spPr>
          <a:xfrm>
            <a:off x="0" y="1656238"/>
            <a:ext cx="9141806"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7686" t="89444" r="58955"/>
          <a:stretch/>
        </p:blipFill>
        <p:spPr>
          <a:xfrm>
            <a:off x="9135291" y="1671262"/>
            <a:ext cx="3049621"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
        <p:nvSpPr>
          <p:cNvPr id="12" name="Oval 11"/>
          <p:cNvSpPr>
            <a:spLocks noChangeAspect="1"/>
          </p:cNvSpPr>
          <p:nvPr userDrawn="1"/>
        </p:nvSpPr>
        <p:spPr>
          <a:xfrm>
            <a:off x="623480"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a:spLocks noChangeAspect="1"/>
          </p:cNvSpPr>
          <p:nvPr userDrawn="1"/>
        </p:nvSpPr>
        <p:spPr>
          <a:xfrm>
            <a:off x="4482354"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a:spLocks noChangeAspect="1"/>
          </p:cNvSpPr>
          <p:nvPr userDrawn="1"/>
        </p:nvSpPr>
        <p:spPr>
          <a:xfrm>
            <a:off x="8339863"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p:cNvSpPr>
            <a:spLocks noGrp="1"/>
          </p:cNvSpPr>
          <p:nvPr>
            <p:ph type="body" sz="quarter" idx="13" hasCustomPrompt="1"/>
          </p:nvPr>
        </p:nvSpPr>
        <p:spPr>
          <a:xfrm>
            <a:off x="618309" y="3189027"/>
            <a:ext cx="3218050" cy="344488"/>
          </a:xfrm>
        </p:spPr>
        <p:txBody>
          <a:bodyPr>
            <a:normAutofit/>
          </a:bodyPr>
          <a:lstStyle>
            <a:lvl1pPr marL="0" indent="0">
              <a:buNone/>
              <a:defRPr sz="1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18" name="Text Placeholder 17"/>
          <p:cNvSpPr>
            <a:spLocks noGrp="1"/>
          </p:cNvSpPr>
          <p:nvPr>
            <p:ph type="body" sz="quarter" idx="14"/>
          </p:nvPr>
        </p:nvSpPr>
        <p:spPr>
          <a:xfrm>
            <a:off x="617945" y="3663821"/>
            <a:ext cx="3226565" cy="2898775"/>
          </a:xfrm>
        </p:spPr>
        <p:txBody>
          <a:bodyPr>
            <a:noAutofit/>
          </a:bodyPr>
          <a:lstStyle>
            <a:lvl1pPr marL="285750" indent="-285750">
              <a:buClr>
                <a:srgbClr val="DC4405"/>
              </a:buClr>
              <a:buFont typeface="Courier New" panose="02070309020205020404" pitchFamily="49" charset="0"/>
              <a:buChar char="o"/>
              <a:defRPr sz="1800">
                <a:latin typeface="+mn-lt"/>
                <a:ea typeface="Verdana" panose="020B0604030504040204" pitchFamily="34" charset="0"/>
                <a:cs typeface="Verdana" panose="020B0604030504040204" pitchFamily="34" charset="0"/>
              </a:defRPr>
            </a:lvl1pPr>
            <a:lvl2pPr marL="742950" indent="-28575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2pPr>
            <a:lvl3pPr marL="1200150" indent="-28575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3pPr>
            <a:lvl4pPr marL="1543050" indent="-17145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4pPr>
            <a:lvl5pPr marL="2000250" indent="-17145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5"/>
          <p:cNvSpPr>
            <a:spLocks noGrp="1"/>
          </p:cNvSpPr>
          <p:nvPr>
            <p:ph type="body" sz="quarter" idx="15" hasCustomPrompt="1"/>
          </p:nvPr>
        </p:nvSpPr>
        <p:spPr>
          <a:xfrm>
            <a:off x="4483839" y="3180590"/>
            <a:ext cx="3191743" cy="344488"/>
          </a:xfrm>
        </p:spPr>
        <p:txBody>
          <a:bodyPr>
            <a:normAutofit/>
          </a:bodyPr>
          <a:lstStyle>
            <a:lvl1pPr marL="0" indent="0">
              <a:buNone/>
              <a:defRPr sz="1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0" name="Text Placeholder 17"/>
          <p:cNvSpPr>
            <a:spLocks noGrp="1"/>
          </p:cNvSpPr>
          <p:nvPr>
            <p:ph type="body" sz="quarter" idx="16"/>
          </p:nvPr>
        </p:nvSpPr>
        <p:spPr>
          <a:xfrm>
            <a:off x="4482354" y="3663081"/>
            <a:ext cx="3226565" cy="2898775"/>
          </a:xfrm>
        </p:spPr>
        <p:txBody>
          <a:bodyPr>
            <a:noAutofit/>
          </a:bodyPr>
          <a:lstStyle>
            <a:lvl1pPr marL="228600" indent="-228600">
              <a:buClr>
                <a:srgbClr val="DC4405"/>
              </a:buClr>
              <a:buFont typeface="Courier New" panose="02070309020205020404" pitchFamily="49" charset="0"/>
              <a:buChar char="o"/>
              <a:defRPr sz="1800">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5"/>
          <p:cNvSpPr>
            <a:spLocks noGrp="1"/>
          </p:cNvSpPr>
          <p:nvPr>
            <p:ph type="body" sz="quarter" idx="17" hasCustomPrompt="1"/>
          </p:nvPr>
        </p:nvSpPr>
        <p:spPr>
          <a:xfrm>
            <a:off x="8355642" y="3189397"/>
            <a:ext cx="3218050" cy="344488"/>
          </a:xfrm>
        </p:spPr>
        <p:txBody>
          <a:bodyPr>
            <a:normAutofit/>
          </a:bodyPr>
          <a:lstStyle>
            <a:lvl1pPr marL="0" indent="0">
              <a:buNone/>
              <a:defRPr sz="1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2" name="Text Placeholder 17"/>
          <p:cNvSpPr>
            <a:spLocks noGrp="1"/>
          </p:cNvSpPr>
          <p:nvPr>
            <p:ph type="body" sz="quarter" idx="18"/>
          </p:nvPr>
        </p:nvSpPr>
        <p:spPr>
          <a:xfrm>
            <a:off x="8355278" y="3664191"/>
            <a:ext cx="3226565" cy="2898775"/>
          </a:xfrm>
        </p:spPr>
        <p:txBody>
          <a:bodyPr>
            <a:noAutofit/>
          </a:bodyPr>
          <a:lstStyle>
            <a:lvl1pPr marL="228600" indent="-228600">
              <a:buClr>
                <a:srgbClr val="DC4405"/>
              </a:buClr>
              <a:buFont typeface="Courier New" panose="02070309020205020404" pitchFamily="49" charset="0"/>
              <a:buChar char="o"/>
              <a:defRPr sz="1800">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Picture Placeholder 2"/>
          <p:cNvSpPr>
            <a:spLocks noGrp="1"/>
          </p:cNvSpPr>
          <p:nvPr>
            <p:ph type="pic" sz="quarter" idx="12" hasCustomPrompt="1"/>
          </p:nvPr>
        </p:nvSpPr>
        <p:spPr>
          <a:xfrm>
            <a:off x="764873" y="2084905"/>
            <a:ext cx="504121" cy="504122"/>
          </a:xfrm>
        </p:spPr>
        <p:txBody>
          <a:bodyPr anchor="ctr" anchorCtr="0">
            <a:noAutofit/>
          </a:bodyPr>
          <a:lstStyle>
            <a:lvl1pPr marL="0" indent="0" algn="ctr">
              <a:buNone/>
              <a:defRPr sz="800"/>
            </a:lvl1pPr>
          </a:lstStyle>
          <a:p>
            <a:r>
              <a:rPr lang="en-US" dirty="0"/>
              <a:t>Icon image</a:t>
            </a:r>
          </a:p>
        </p:txBody>
      </p:sp>
      <p:sp>
        <p:nvSpPr>
          <p:cNvPr id="26" name="Picture Placeholder 2"/>
          <p:cNvSpPr>
            <a:spLocks noGrp="1"/>
          </p:cNvSpPr>
          <p:nvPr>
            <p:ph type="pic" sz="quarter" idx="19" hasCustomPrompt="1"/>
          </p:nvPr>
        </p:nvSpPr>
        <p:spPr>
          <a:xfrm>
            <a:off x="4623747" y="2084905"/>
            <a:ext cx="504121" cy="504122"/>
          </a:xfrm>
        </p:spPr>
        <p:txBody>
          <a:bodyPr anchor="ctr" anchorCtr="0">
            <a:noAutofit/>
          </a:bodyPr>
          <a:lstStyle>
            <a:lvl1pPr marL="0" indent="0" algn="ctr">
              <a:buNone/>
              <a:defRPr sz="800"/>
            </a:lvl1pPr>
          </a:lstStyle>
          <a:p>
            <a:r>
              <a:rPr lang="en-US" dirty="0"/>
              <a:t>Icon image</a:t>
            </a:r>
          </a:p>
        </p:txBody>
      </p:sp>
      <p:sp>
        <p:nvSpPr>
          <p:cNvPr id="27" name="Picture Placeholder 2"/>
          <p:cNvSpPr>
            <a:spLocks noGrp="1"/>
          </p:cNvSpPr>
          <p:nvPr>
            <p:ph type="pic" sz="quarter" idx="20" hasCustomPrompt="1"/>
          </p:nvPr>
        </p:nvSpPr>
        <p:spPr>
          <a:xfrm>
            <a:off x="8481256" y="2084905"/>
            <a:ext cx="504121" cy="504122"/>
          </a:xfrm>
        </p:spPr>
        <p:txBody>
          <a:bodyPr anchor="ctr" anchorCtr="0">
            <a:noAutofit/>
          </a:bodyPr>
          <a:lstStyle>
            <a:lvl1pPr marL="0" indent="0" algn="ctr">
              <a:buNone/>
              <a:defRPr sz="800"/>
            </a:lvl1pPr>
          </a:lstStyle>
          <a:p>
            <a:r>
              <a:rPr lang="en-US" dirty="0"/>
              <a:t>Icon image</a:t>
            </a:r>
          </a:p>
        </p:txBody>
      </p:sp>
    </p:spTree>
    <p:extLst>
      <p:ext uri="{BB962C8B-B14F-4D97-AF65-F5344CB8AC3E}">
        <p14:creationId xmlns:p14="http://schemas.microsoft.com/office/powerpoint/2010/main" val="2821839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pic>
        <p:nvPicPr>
          <p:cNvPr id="27" name="Picture 26"/>
          <p:cNvPicPr>
            <a:picLocks noChangeAspect="1"/>
          </p:cNvPicPr>
          <p:nvPr userDrawn="1"/>
        </p:nvPicPr>
        <p:blipFill rotWithShape="1">
          <a:blip r:embed="rId2" cstate="print">
            <a:extLst>
              <a:ext uri="{28A0092B-C50C-407E-A947-70E740481C1C}">
                <a14:useLocalDpi xmlns:a14="http://schemas.microsoft.com/office/drawing/2010/main" val="0"/>
              </a:ext>
            </a:extLst>
          </a:blip>
          <a:srcRect l="7686" t="89444" r="58955"/>
          <a:stretch/>
        </p:blipFill>
        <p:spPr>
          <a:xfrm>
            <a:off x="9135291" y="1671262"/>
            <a:ext cx="3049621"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
        <p:nvSpPr>
          <p:cNvPr id="2" name="Title 1"/>
          <p:cNvSpPr>
            <a:spLocks noGrp="1"/>
          </p:cNvSpPr>
          <p:nvPr>
            <p:ph type="title"/>
          </p:nvPr>
        </p:nvSpPr>
        <p:spPr>
          <a:xfrm>
            <a:off x="618309" y="365125"/>
            <a:ext cx="10955382" cy="1291113"/>
          </a:xfrm>
        </p:spPr>
        <p:txBody>
          <a:bodyPr>
            <a:normAutofit/>
          </a:bodyPr>
          <a:lstStyle>
            <a:lvl1pPr>
              <a:defRPr sz="280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t="89444"/>
          <a:stretch>
            <a:fillRect/>
          </a:stretch>
        </p:blipFill>
        <p:spPr>
          <a:xfrm>
            <a:off x="0" y="1656238"/>
            <a:ext cx="9141806"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
        <p:nvSpPr>
          <p:cNvPr id="12" name="Oval 11"/>
          <p:cNvSpPr>
            <a:spLocks noChangeAspect="1"/>
          </p:cNvSpPr>
          <p:nvPr userDrawn="1"/>
        </p:nvSpPr>
        <p:spPr>
          <a:xfrm>
            <a:off x="623480"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a:spLocks noChangeAspect="1"/>
          </p:cNvSpPr>
          <p:nvPr userDrawn="1"/>
        </p:nvSpPr>
        <p:spPr>
          <a:xfrm>
            <a:off x="4482354"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a:spLocks noChangeAspect="1"/>
          </p:cNvSpPr>
          <p:nvPr userDrawn="1"/>
        </p:nvSpPr>
        <p:spPr>
          <a:xfrm>
            <a:off x="8339863"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p:cNvSpPr>
            <a:spLocks noGrp="1"/>
          </p:cNvSpPr>
          <p:nvPr>
            <p:ph type="body" sz="quarter" idx="13" hasCustomPrompt="1"/>
          </p:nvPr>
        </p:nvSpPr>
        <p:spPr>
          <a:xfrm>
            <a:off x="618309" y="3189027"/>
            <a:ext cx="3218050" cy="344488"/>
          </a:xfrm>
        </p:spPr>
        <p:txBody>
          <a:bodyPr>
            <a:normAutofit/>
          </a:bodyPr>
          <a:lstStyle>
            <a:lvl1pPr marL="0" indent="0">
              <a:buNone/>
              <a:defRPr sz="1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18" name="Text Placeholder 17"/>
          <p:cNvSpPr>
            <a:spLocks noGrp="1"/>
          </p:cNvSpPr>
          <p:nvPr>
            <p:ph type="body" sz="quarter" idx="14"/>
          </p:nvPr>
        </p:nvSpPr>
        <p:spPr>
          <a:xfrm>
            <a:off x="617945" y="3663821"/>
            <a:ext cx="3226565" cy="2898775"/>
          </a:xfrm>
        </p:spPr>
        <p:txBody>
          <a:bodyPr>
            <a:noAutofit/>
          </a:bodyPr>
          <a:lstStyle>
            <a:lvl1pPr marL="285750" indent="-285750">
              <a:buClr>
                <a:srgbClr val="DC4405"/>
              </a:buClr>
              <a:buFont typeface="Courier New" panose="02070309020205020404" pitchFamily="49" charset="0"/>
              <a:buChar char="o"/>
              <a:defRPr sz="1800">
                <a:solidFill>
                  <a:schemeClr val="bg1"/>
                </a:solidFill>
                <a:latin typeface="+mn-lt"/>
                <a:ea typeface="Verdana" panose="020B0604030504040204" pitchFamily="34" charset="0"/>
                <a:cs typeface="Verdana" panose="020B0604030504040204" pitchFamily="34" charset="0"/>
              </a:defRPr>
            </a:lvl1pPr>
            <a:lvl2pPr marL="742950" indent="-285750">
              <a:buClr>
                <a:srgbClr val="DC4405"/>
              </a:buClr>
              <a:buFont typeface="Courier New" panose="02070309020205020404" pitchFamily="49" charset="0"/>
              <a:buChar char="o"/>
              <a:defRPr sz="1600">
                <a:solidFill>
                  <a:schemeClr val="bg1"/>
                </a:solidFill>
                <a:latin typeface="+mn-lt"/>
                <a:ea typeface="Verdana" panose="020B0604030504040204" pitchFamily="34" charset="0"/>
                <a:cs typeface="Verdana" panose="020B0604030504040204" pitchFamily="34" charset="0"/>
              </a:defRPr>
            </a:lvl2pPr>
            <a:lvl3pPr marL="1200150" indent="-285750">
              <a:buClr>
                <a:srgbClr val="DC4405"/>
              </a:buClr>
              <a:buFont typeface="Courier New" panose="02070309020205020404" pitchFamily="49" charset="0"/>
              <a:buChar char="o"/>
              <a:defRPr sz="1400">
                <a:solidFill>
                  <a:schemeClr val="bg1"/>
                </a:solidFill>
                <a:latin typeface="+mn-lt"/>
                <a:ea typeface="Verdana" panose="020B0604030504040204" pitchFamily="34" charset="0"/>
                <a:cs typeface="Verdana" panose="020B0604030504040204" pitchFamily="34" charset="0"/>
              </a:defRPr>
            </a:lvl3pPr>
            <a:lvl4pPr marL="1543050" indent="-17145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4pPr>
            <a:lvl5pPr marL="2000250" indent="-17145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5"/>
          <p:cNvSpPr>
            <a:spLocks noGrp="1"/>
          </p:cNvSpPr>
          <p:nvPr>
            <p:ph type="body" sz="quarter" idx="15" hasCustomPrompt="1"/>
          </p:nvPr>
        </p:nvSpPr>
        <p:spPr>
          <a:xfrm>
            <a:off x="4483839" y="3180590"/>
            <a:ext cx="3191743" cy="344488"/>
          </a:xfrm>
        </p:spPr>
        <p:txBody>
          <a:bodyPr>
            <a:normAutofit/>
          </a:bodyPr>
          <a:lstStyle>
            <a:lvl1pPr marL="0" indent="0">
              <a:buNone/>
              <a:defRPr sz="1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0" name="Text Placeholder 17"/>
          <p:cNvSpPr>
            <a:spLocks noGrp="1"/>
          </p:cNvSpPr>
          <p:nvPr>
            <p:ph type="body" sz="quarter" idx="16"/>
          </p:nvPr>
        </p:nvSpPr>
        <p:spPr>
          <a:xfrm>
            <a:off x="4482354" y="3663081"/>
            <a:ext cx="3226565" cy="2898775"/>
          </a:xfrm>
        </p:spPr>
        <p:txBody>
          <a:bodyPr>
            <a:noAutofit/>
          </a:bodyPr>
          <a:lstStyle>
            <a:lvl1pPr marL="228600" indent="-228600">
              <a:buClr>
                <a:srgbClr val="DC4405"/>
              </a:buClr>
              <a:buFont typeface="Courier New" panose="02070309020205020404" pitchFamily="49" charset="0"/>
              <a:buChar char="o"/>
              <a:defRPr sz="1800">
                <a:solidFill>
                  <a:schemeClr val="bg1"/>
                </a:solidFill>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solidFill>
                  <a:schemeClr val="bg1"/>
                </a:solidFill>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solidFill>
                  <a:schemeClr val="bg1"/>
                </a:solidFill>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5"/>
          <p:cNvSpPr>
            <a:spLocks noGrp="1"/>
          </p:cNvSpPr>
          <p:nvPr>
            <p:ph type="body" sz="quarter" idx="17" hasCustomPrompt="1"/>
          </p:nvPr>
        </p:nvSpPr>
        <p:spPr>
          <a:xfrm>
            <a:off x="8355642" y="3189397"/>
            <a:ext cx="3218050" cy="344488"/>
          </a:xfrm>
        </p:spPr>
        <p:txBody>
          <a:bodyPr>
            <a:normAutofit/>
          </a:bodyPr>
          <a:lstStyle>
            <a:lvl1pPr marL="0" indent="0">
              <a:buNone/>
              <a:defRPr sz="1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2" name="Text Placeholder 17"/>
          <p:cNvSpPr>
            <a:spLocks noGrp="1"/>
          </p:cNvSpPr>
          <p:nvPr>
            <p:ph type="body" sz="quarter" idx="18"/>
          </p:nvPr>
        </p:nvSpPr>
        <p:spPr>
          <a:xfrm>
            <a:off x="8355278" y="3664191"/>
            <a:ext cx="3226565" cy="2898775"/>
          </a:xfrm>
        </p:spPr>
        <p:txBody>
          <a:bodyPr>
            <a:noAutofit/>
          </a:bodyPr>
          <a:lstStyle>
            <a:lvl1pPr marL="228600" indent="-228600">
              <a:buClr>
                <a:srgbClr val="DC4405"/>
              </a:buClr>
              <a:buFont typeface="Courier New" panose="02070309020205020404" pitchFamily="49" charset="0"/>
              <a:buChar char="o"/>
              <a:defRPr sz="1800">
                <a:solidFill>
                  <a:schemeClr val="bg1"/>
                </a:solidFill>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solidFill>
                  <a:schemeClr val="bg1"/>
                </a:solidFill>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solidFill>
                  <a:schemeClr val="bg1"/>
                </a:solidFill>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2"/>
          <p:cNvSpPr>
            <a:spLocks noGrp="1"/>
          </p:cNvSpPr>
          <p:nvPr>
            <p:ph type="pic" sz="quarter" idx="12" hasCustomPrompt="1"/>
          </p:nvPr>
        </p:nvSpPr>
        <p:spPr>
          <a:xfrm>
            <a:off x="764873" y="2084905"/>
            <a:ext cx="504121" cy="504122"/>
          </a:xfrm>
        </p:spPr>
        <p:txBody>
          <a:bodyPr anchor="ctr" anchorCtr="0">
            <a:noAutofit/>
          </a:bodyPr>
          <a:lstStyle>
            <a:lvl1pPr marL="0" indent="0" algn="ctr">
              <a:buNone/>
              <a:defRPr sz="800"/>
            </a:lvl1pPr>
          </a:lstStyle>
          <a:p>
            <a:r>
              <a:rPr lang="en-US" dirty="0"/>
              <a:t>Icon image</a:t>
            </a:r>
          </a:p>
        </p:txBody>
      </p:sp>
      <p:sp>
        <p:nvSpPr>
          <p:cNvPr id="25" name="Picture Placeholder 2"/>
          <p:cNvSpPr>
            <a:spLocks noGrp="1"/>
          </p:cNvSpPr>
          <p:nvPr>
            <p:ph type="pic" sz="quarter" idx="19" hasCustomPrompt="1"/>
          </p:nvPr>
        </p:nvSpPr>
        <p:spPr>
          <a:xfrm>
            <a:off x="4623747" y="2084905"/>
            <a:ext cx="504121" cy="504122"/>
          </a:xfrm>
        </p:spPr>
        <p:txBody>
          <a:bodyPr anchor="ctr" anchorCtr="0">
            <a:noAutofit/>
          </a:bodyPr>
          <a:lstStyle>
            <a:lvl1pPr marL="0" indent="0" algn="ctr">
              <a:buNone/>
              <a:defRPr sz="800"/>
            </a:lvl1pPr>
          </a:lstStyle>
          <a:p>
            <a:r>
              <a:rPr lang="en-US" dirty="0"/>
              <a:t>Icon image</a:t>
            </a:r>
          </a:p>
        </p:txBody>
      </p:sp>
      <p:sp>
        <p:nvSpPr>
          <p:cNvPr id="26" name="Picture Placeholder 2"/>
          <p:cNvSpPr>
            <a:spLocks noGrp="1"/>
          </p:cNvSpPr>
          <p:nvPr>
            <p:ph type="pic" sz="quarter" idx="20" hasCustomPrompt="1"/>
          </p:nvPr>
        </p:nvSpPr>
        <p:spPr>
          <a:xfrm>
            <a:off x="8481256" y="2084905"/>
            <a:ext cx="504121" cy="504122"/>
          </a:xfrm>
        </p:spPr>
        <p:txBody>
          <a:bodyPr anchor="ctr" anchorCtr="0">
            <a:noAutofit/>
          </a:bodyPr>
          <a:lstStyle>
            <a:lvl1pPr marL="0" indent="0" algn="ctr">
              <a:buNone/>
              <a:defRPr sz="800"/>
            </a:lvl1pPr>
          </a:lstStyle>
          <a:p>
            <a:r>
              <a:rPr lang="en-US" dirty="0"/>
              <a:t>Icon image</a:t>
            </a:r>
          </a:p>
        </p:txBody>
      </p:sp>
    </p:spTree>
    <p:extLst>
      <p:ext uri="{BB962C8B-B14F-4D97-AF65-F5344CB8AC3E}">
        <p14:creationId xmlns:p14="http://schemas.microsoft.com/office/powerpoint/2010/main" val="4035952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18309" y="365125"/>
            <a:ext cx="10955382" cy="1291113"/>
          </a:xfrm>
        </p:spPr>
        <p:txBody>
          <a:bodyPr>
            <a:normAutofit/>
          </a:bodyPr>
          <a:lstStyle>
            <a:lvl1pPr>
              <a:defRPr sz="280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t="89444"/>
          <a:stretch>
            <a:fillRect/>
          </a:stretch>
        </p:blipFill>
        <p:spPr>
          <a:xfrm>
            <a:off x="0" y="6119076"/>
            <a:ext cx="9141806"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7686" t="89444" r="58838"/>
          <a:stretch/>
        </p:blipFill>
        <p:spPr>
          <a:xfrm>
            <a:off x="9135291" y="6134100"/>
            <a:ext cx="3060253"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
        <p:nvSpPr>
          <p:cNvPr id="16" name="Text Placeholder 15"/>
          <p:cNvSpPr>
            <a:spLocks noGrp="1"/>
          </p:cNvSpPr>
          <p:nvPr>
            <p:ph type="body" sz="quarter" idx="13" hasCustomPrompt="1"/>
          </p:nvPr>
        </p:nvSpPr>
        <p:spPr>
          <a:xfrm>
            <a:off x="620597" y="2016343"/>
            <a:ext cx="3218050" cy="344488"/>
          </a:xfrm>
        </p:spPr>
        <p:txBody>
          <a:bodyPr>
            <a:normAutofit/>
          </a:bodyPr>
          <a:lstStyle>
            <a:lvl1pPr marL="0" indent="0">
              <a:buNone/>
              <a:defRPr sz="1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18" name="Text Placeholder 17"/>
          <p:cNvSpPr>
            <a:spLocks noGrp="1"/>
          </p:cNvSpPr>
          <p:nvPr>
            <p:ph type="body" sz="quarter" idx="14"/>
          </p:nvPr>
        </p:nvSpPr>
        <p:spPr>
          <a:xfrm>
            <a:off x="620233" y="2491137"/>
            <a:ext cx="3226565" cy="3356400"/>
          </a:xfrm>
        </p:spPr>
        <p:txBody>
          <a:bodyPr>
            <a:noAutofit/>
          </a:bodyPr>
          <a:lstStyle>
            <a:lvl1pPr marL="285750" indent="-285750">
              <a:buClr>
                <a:srgbClr val="DC4405"/>
              </a:buClr>
              <a:buFont typeface="Courier New" panose="02070309020205020404" pitchFamily="49" charset="0"/>
              <a:buChar char="o"/>
              <a:defRPr sz="1800">
                <a:latin typeface="+mn-lt"/>
                <a:ea typeface="Verdana" panose="020B0604030504040204" pitchFamily="34" charset="0"/>
                <a:cs typeface="Verdana" panose="020B0604030504040204" pitchFamily="34" charset="0"/>
              </a:defRPr>
            </a:lvl1pPr>
            <a:lvl2pPr marL="742950" indent="-28575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2pPr>
            <a:lvl3pPr marL="1200150" indent="-28575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3pPr>
            <a:lvl4pPr marL="1543050" indent="-17145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4pPr>
            <a:lvl5pPr marL="2000250" indent="-17145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5"/>
          <p:cNvSpPr>
            <a:spLocks noGrp="1"/>
          </p:cNvSpPr>
          <p:nvPr>
            <p:ph type="body" sz="quarter" idx="15" hasCustomPrompt="1"/>
          </p:nvPr>
        </p:nvSpPr>
        <p:spPr>
          <a:xfrm>
            <a:off x="4486127" y="2007906"/>
            <a:ext cx="3191743" cy="344488"/>
          </a:xfrm>
        </p:spPr>
        <p:txBody>
          <a:bodyPr>
            <a:normAutofit/>
          </a:bodyPr>
          <a:lstStyle>
            <a:lvl1pPr marL="0" indent="0">
              <a:buNone/>
              <a:defRPr sz="1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0" name="Text Placeholder 17"/>
          <p:cNvSpPr>
            <a:spLocks noGrp="1"/>
          </p:cNvSpPr>
          <p:nvPr>
            <p:ph type="body" sz="quarter" idx="16"/>
          </p:nvPr>
        </p:nvSpPr>
        <p:spPr>
          <a:xfrm>
            <a:off x="4484642" y="2490397"/>
            <a:ext cx="3226565" cy="3356400"/>
          </a:xfrm>
        </p:spPr>
        <p:txBody>
          <a:bodyPr>
            <a:noAutofit/>
          </a:bodyPr>
          <a:lstStyle>
            <a:lvl1pPr marL="228600" indent="-228600">
              <a:buClr>
                <a:srgbClr val="DC4405"/>
              </a:buClr>
              <a:buFont typeface="Courier New" panose="02070309020205020404" pitchFamily="49" charset="0"/>
              <a:buChar char="o"/>
              <a:defRPr sz="1800">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5"/>
          <p:cNvSpPr>
            <a:spLocks noGrp="1"/>
          </p:cNvSpPr>
          <p:nvPr>
            <p:ph type="body" sz="quarter" idx="17" hasCustomPrompt="1"/>
          </p:nvPr>
        </p:nvSpPr>
        <p:spPr>
          <a:xfrm>
            <a:off x="8357930" y="2016713"/>
            <a:ext cx="3218050" cy="344488"/>
          </a:xfrm>
        </p:spPr>
        <p:txBody>
          <a:bodyPr>
            <a:normAutofit/>
          </a:bodyPr>
          <a:lstStyle>
            <a:lvl1pPr marL="0" indent="0">
              <a:buNone/>
              <a:defRPr sz="1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2" name="Text Placeholder 17"/>
          <p:cNvSpPr>
            <a:spLocks noGrp="1"/>
          </p:cNvSpPr>
          <p:nvPr>
            <p:ph type="body" sz="quarter" idx="18"/>
          </p:nvPr>
        </p:nvSpPr>
        <p:spPr>
          <a:xfrm>
            <a:off x="8357566" y="2491507"/>
            <a:ext cx="3226565" cy="3356400"/>
          </a:xfrm>
        </p:spPr>
        <p:txBody>
          <a:bodyPr>
            <a:noAutofit/>
          </a:bodyPr>
          <a:lstStyle>
            <a:lvl1pPr marL="228600" indent="-228600">
              <a:buClr>
                <a:srgbClr val="DC4405"/>
              </a:buClr>
              <a:buFont typeface="Courier New" panose="02070309020205020404" pitchFamily="49" charset="0"/>
              <a:buChar char="o"/>
              <a:defRPr sz="1800">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134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8309" y="365125"/>
            <a:ext cx="10955382" cy="1291113"/>
          </a:xfrm>
        </p:spPr>
        <p:txBody>
          <a:bodyPr>
            <a:normAutofit/>
          </a:bodyPr>
          <a:lstStyle>
            <a:lvl1pPr>
              <a:defRPr sz="28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t="89444"/>
          <a:stretch>
            <a:fillRect/>
          </a:stretch>
        </p:blipFill>
        <p:spPr>
          <a:xfrm>
            <a:off x="0" y="6119076"/>
            <a:ext cx="9141806"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
        <p:nvSpPr>
          <p:cNvPr id="16" name="Text Placeholder 15"/>
          <p:cNvSpPr>
            <a:spLocks noGrp="1"/>
          </p:cNvSpPr>
          <p:nvPr>
            <p:ph type="body" sz="quarter" idx="13" hasCustomPrompt="1"/>
          </p:nvPr>
        </p:nvSpPr>
        <p:spPr>
          <a:xfrm>
            <a:off x="620597" y="2016343"/>
            <a:ext cx="3218050" cy="344488"/>
          </a:xfrm>
        </p:spPr>
        <p:txBody>
          <a:bodyPr>
            <a:normAutofit/>
          </a:bodyPr>
          <a:lstStyle>
            <a:lvl1pPr marL="0" indent="0">
              <a:buNone/>
              <a:defRPr sz="1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18" name="Text Placeholder 17"/>
          <p:cNvSpPr>
            <a:spLocks noGrp="1"/>
          </p:cNvSpPr>
          <p:nvPr>
            <p:ph type="body" sz="quarter" idx="14"/>
          </p:nvPr>
        </p:nvSpPr>
        <p:spPr>
          <a:xfrm>
            <a:off x="620233" y="2491137"/>
            <a:ext cx="3226565" cy="3356400"/>
          </a:xfrm>
        </p:spPr>
        <p:txBody>
          <a:bodyPr>
            <a:noAutofit/>
          </a:bodyPr>
          <a:lstStyle>
            <a:lvl1pPr marL="285750" indent="-285750">
              <a:buClr>
                <a:srgbClr val="DC4405"/>
              </a:buClr>
              <a:buFont typeface="Courier New" panose="02070309020205020404" pitchFamily="49" charset="0"/>
              <a:buChar char="o"/>
              <a:defRPr sz="1800">
                <a:solidFill>
                  <a:schemeClr val="bg1"/>
                </a:solidFill>
                <a:latin typeface="+mn-lt"/>
                <a:ea typeface="Verdana" panose="020B0604030504040204" pitchFamily="34" charset="0"/>
                <a:cs typeface="Verdana" panose="020B0604030504040204" pitchFamily="34" charset="0"/>
              </a:defRPr>
            </a:lvl1pPr>
            <a:lvl2pPr marL="742950" indent="-285750">
              <a:buClr>
                <a:srgbClr val="DC4405"/>
              </a:buClr>
              <a:buFont typeface="Courier New" panose="02070309020205020404" pitchFamily="49" charset="0"/>
              <a:buChar char="o"/>
              <a:defRPr sz="1600">
                <a:solidFill>
                  <a:schemeClr val="bg1"/>
                </a:solidFill>
                <a:latin typeface="+mn-lt"/>
                <a:ea typeface="Verdana" panose="020B0604030504040204" pitchFamily="34" charset="0"/>
                <a:cs typeface="Verdana" panose="020B0604030504040204" pitchFamily="34" charset="0"/>
              </a:defRPr>
            </a:lvl2pPr>
            <a:lvl3pPr marL="1200150" indent="-285750">
              <a:buClr>
                <a:srgbClr val="DC4405"/>
              </a:buClr>
              <a:buFont typeface="Courier New" panose="02070309020205020404" pitchFamily="49" charset="0"/>
              <a:buChar char="o"/>
              <a:defRPr sz="1400">
                <a:solidFill>
                  <a:schemeClr val="bg1"/>
                </a:solidFill>
                <a:latin typeface="+mn-lt"/>
                <a:ea typeface="Verdana" panose="020B0604030504040204" pitchFamily="34" charset="0"/>
                <a:cs typeface="Verdana" panose="020B0604030504040204" pitchFamily="34" charset="0"/>
              </a:defRPr>
            </a:lvl3pPr>
            <a:lvl4pPr marL="1543050" indent="-17145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4pPr>
            <a:lvl5pPr marL="2000250" indent="-17145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5"/>
          <p:cNvSpPr>
            <a:spLocks noGrp="1"/>
          </p:cNvSpPr>
          <p:nvPr>
            <p:ph type="body" sz="quarter" idx="15" hasCustomPrompt="1"/>
          </p:nvPr>
        </p:nvSpPr>
        <p:spPr>
          <a:xfrm>
            <a:off x="4486127" y="2007906"/>
            <a:ext cx="3191743" cy="344488"/>
          </a:xfrm>
        </p:spPr>
        <p:txBody>
          <a:bodyPr>
            <a:normAutofit/>
          </a:bodyPr>
          <a:lstStyle>
            <a:lvl1pPr marL="0" indent="0">
              <a:buNone/>
              <a:defRPr sz="1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0" name="Text Placeholder 17"/>
          <p:cNvSpPr>
            <a:spLocks noGrp="1"/>
          </p:cNvSpPr>
          <p:nvPr>
            <p:ph type="body" sz="quarter" idx="16"/>
          </p:nvPr>
        </p:nvSpPr>
        <p:spPr>
          <a:xfrm>
            <a:off x="4484642" y="2490397"/>
            <a:ext cx="3226565" cy="3356400"/>
          </a:xfrm>
        </p:spPr>
        <p:txBody>
          <a:bodyPr>
            <a:noAutofit/>
          </a:bodyPr>
          <a:lstStyle>
            <a:lvl1pPr marL="228600" indent="-228600">
              <a:buClr>
                <a:srgbClr val="DC4405"/>
              </a:buClr>
              <a:buFont typeface="Courier New" panose="02070309020205020404" pitchFamily="49" charset="0"/>
              <a:buChar char="o"/>
              <a:defRPr sz="1800">
                <a:solidFill>
                  <a:schemeClr val="bg1"/>
                </a:solidFill>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solidFill>
                  <a:schemeClr val="bg1"/>
                </a:solidFill>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solidFill>
                  <a:schemeClr val="bg1"/>
                </a:solidFill>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5"/>
          <p:cNvSpPr>
            <a:spLocks noGrp="1"/>
          </p:cNvSpPr>
          <p:nvPr>
            <p:ph type="body" sz="quarter" idx="17" hasCustomPrompt="1"/>
          </p:nvPr>
        </p:nvSpPr>
        <p:spPr>
          <a:xfrm>
            <a:off x="8357930" y="2016713"/>
            <a:ext cx="3218050" cy="344488"/>
          </a:xfrm>
        </p:spPr>
        <p:txBody>
          <a:bodyPr>
            <a:normAutofit/>
          </a:bodyPr>
          <a:lstStyle>
            <a:lvl1pPr marL="0" indent="0">
              <a:buNone/>
              <a:defRPr sz="1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2" name="Text Placeholder 17"/>
          <p:cNvSpPr>
            <a:spLocks noGrp="1"/>
          </p:cNvSpPr>
          <p:nvPr>
            <p:ph type="body" sz="quarter" idx="18"/>
          </p:nvPr>
        </p:nvSpPr>
        <p:spPr>
          <a:xfrm>
            <a:off x="8357566" y="2491507"/>
            <a:ext cx="3226565" cy="3356400"/>
          </a:xfrm>
        </p:spPr>
        <p:txBody>
          <a:bodyPr>
            <a:noAutofit/>
          </a:bodyPr>
          <a:lstStyle>
            <a:lvl1pPr marL="228600" indent="-228600">
              <a:buClr>
                <a:srgbClr val="DC4405"/>
              </a:buClr>
              <a:buFont typeface="Courier New" panose="02070309020205020404" pitchFamily="49" charset="0"/>
              <a:buChar char="o"/>
              <a:defRPr sz="1800">
                <a:solidFill>
                  <a:schemeClr val="bg1"/>
                </a:solidFill>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solidFill>
                  <a:schemeClr val="bg1"/>
                </a:solidFill>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solidFill>
                  <a:schemeClr val="bg1"/>
                </a:solidFill>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7686" t="89444" r="58838"/>
          <a:stretch/>
        </p:blipFill>
        <p:spPr>
          <a:xfrm>
            <a:off x="9145924" y="6134100"/>
            <a:ext cx="3060253"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Tree>
    <p:extLst>
      <p:ext uri="{BB962C8B-B14F-4D97-AF65-F5344CB8AC3E}">
        <p14:creationId xmlns:p14="http://schemas.microsoft.com/office/powerpoint/2010/main" val="989991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2" name="Oval 11"/>
          <p:cNvSpPr>
            <a:spLocks noChangeAspect="1"/>
          </p:cNvSpPr>
          <p:nvPr userDrawn="1"/>
        </p:nvSpPr>
        <p:spPr>
          <a:xfrm>
            <a:off x="623480"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8309" y="365125"/>
            <a:ext cx="10955382" cy="1291113"/>
          </a:xfrm>
        </p:spPr>
        <p:txBody>
          <a:bodyPr>
            <a:normAutofit/>
          </a:bodyPr>
          <a:lstStyle>
            <a:lvl1pPr>
              <a:defRPr sz="280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t="89444"/>
          <a:stretch>
            <a:fillRect/>
          </a:stretch>
        </p:blipFill>
        <p:spPr>
          <a:xfrm>
            <a:off x="0" y="6119076"/>
            <a:ext cx="9141806"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
        <p:nvSpPr>
          <p:cNvPr id="16" name="Text Placeholder 15"/>
          <p:cNvSpPr>
            <a:spLocks noGrp="1"/>
          </p:cNvSpPr>
          <p:nvPr>
            <p:ph type="body" sz="quarter" idx="13" hasCustomPrompt="1"/>
          </p:nvPr>
        </p:nvSpPr>
        <p:spPr>
          <a:xfrm>
            <a:off x="633635" y="2962642"/>
            <a:ext cx="5078455" cy="344488"/>
          </a:xfrm>
        </p:spPr>
        <p:txBody>
          <a:bodyPr>
            <a:normAutofit/>
          </a:bodyPr>
          <a:lstStyle>
            <a:lvl1pPr marL="0" indent="0">
              <a:buNone/>
              <a:defRPr sz="1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18" name="Text Placeholder 17"/>
          <p:cNvSpPr>
            <a:spLocks noGrp="1"/>
          </p:cNvSpPr>
          <p:nvPr>
            <p:ph type="body" sz="quarter" idx="14"/>
          </p:nvPr>
        </p:nvSpPr>
        <p:spPr>
          <a:xfrm>
            <a:off x="633273" y="3437436"/>
            <a:ext cx="5078864" cy="2484900"/>
          </a:xfrm>
        </p:spPr>
        <p:txBody>
          <a:bodyPr>
            <a:noAutofit/>
          </a:bodyPr>
          <a:lstStyle>
            <a:lvl1pPr marL="285750" indent="-285750">
              <a:buClr>
                <a:srgbClr val="DC4405"/>
              </a:buClr>
              <a:buFont typeface="Courier New" panose="02070309020205020404" pitchFamily="49" charset="0"/>
              <a:buChar char="o"/>
              <a:defRPr sz="1800">
                <a:latin typeface="+mn-lt"/>
                <a:ea typeface="Verdana" panose="020B0604030504040204" pitchFamily="34" charset="0"/>
                <a:cs typeface="Verdana" panose="020B0604030504040204" pitchFamily="34" charset="0"/>
              </a:defRPr>
            </a:lvl1pPr>
            <a:lvl2pPr marL="742950" indent="-28575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2pPr>
            <a:lvl3pPr marL="1200150" indent="-28575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3pPr>
            <a:lvl4pPr marL="1543050" indent="-17145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4pPr>
            <a:lvl5pPr marL="2000250" indent="-17145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5"/>
          <p:cNvSpPr>
            <a:spLocks noGrp="1"/>
          </p:cNvSpPr>
          <p:nvPr>
            <p:ph type="body" sz="quarter" idx="17" hasCustomPrompt="1"/>
          </p:nvPr>
        </p:nvSpPr>
        <p:spPr>
          <a:xfrm>
            <a:off x="6508230" y="2962642"/>
            <a:ext cx="5065461" cy="344488"/>
          </a:xfrm>
        </p:spPr>
        <p:txBody>
          <a:bodyPr>
            <a:normAutofit/>
          </a:bodyPr>
          <a:lstStyle>
            <a:lvl1pPr marL="0" indent="0">
              <a:buNone/>
              <a:defRPr sz="1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2" name="Text Placeholder 17"/>
          <p:cNvSpPr>
            <a:spLocks noGrp="1"/>
          </p:cNvSpPr>
          <p:nvPr>
            <p:ph type="body" sz="quarter" idx="18"/>
          </p:nvPr>
        </p:nvSpPr>
        <p:spPr>
          <a:xfrm>
            <a:off x="6507867" y="3437436"/>
            <a:ext cx="5078864" cy="2484900"/>
          </a:xfrm>
        </p:spPr>
        <p:txBody>
          <a:bodyPr>
            <a:noAutofit/>
          </a:bodyPr>
          <a:lstStyle>
            <a:lvl1pPr marL="228600" indent="-228600">
              <a:buClr>
                <a:srgbClr val="DC4405"/>
              </a:buClr>
              <a:buFont typeface="Courier New" panose="02070309020205020404" pitchFamily="49" charset="0"/>
              <a:buChar char="o"/>
              <a:defRPr sz="1800">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Oval 12"/>
          <p:cNvSpPr>
            <a:spLocks noChangeAspect="1"/>
          </p:cNvSpPr>
          <p:nvPr userDrawn="1"/>
        </p:nvSpPr>
        <p:spPr>
          <a:xfrm>
            <a:off x="6507867"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2"/>
          <p:cNvSpPr>
            <a:spLocks noGrp="1"/>
          </p:cNvSpPr>
          <p:nvPr>
            <p:ph type="pic" sz="quarter" idx="12" hasCustomPrompt="1"/>
          </p:nvPr>
        </p:nvSpPr>
        <p:spPr>
          <a:xfrm>
            <a:off x="764873" y="2084905"/>
            <a:ext cx="504121" cy="504122"/>
          </a:xfrm>
        </p:spPr>
        <p:txBody>
          <a:bodyPr anchor="ctr" anchorCtr="0">
            <a:noAutofit/>
          </a:bodyPr>
          <a:lstStyle>
            <a:lvl1pPr marL="0" indent="0" algn="ctr">
              <a:buNone/>
              <a:defRPr sz="800"/>
            </a:lvl1pPr>
          </a:lstStyle>
          <a:p>
            <a:r>
              <a:rPr lang="en-US" dirty="0"/>
              <a:t>Icon image</a:t>
            </a:r>
          </a:p>
        </p:txBody>
      </p:sp>
      <p:sp>
        <p:nvSpPr>
          <p:cNvPr id="17" name="Picture Placeholder 2"/>
          <p:cNvSpPr>
            <a:spLocks noGrp="1"/>
          </p:cNvSpPr>
          <p:nvPr>
            <p:ph type="pic" sz="quarter" idx="19" hasCustomPrompt="1"/>
          </p:nvPr>
        </p:nvSpPr>
        <p:spPr>
          <a:xfrm>
            <a:off x="6649260" y="2090348"/>
            <a:ext cx="504121" cy="504122"/>
          </a:xfrm>
        </p:spPr>
        <p:txBody>
          <a:bodyPr anchor="ctr" anchorCtr="0">
            <a:noAutofit/>
          </a:bodyPr>
          <a:lstStyle>
            <a:lvl1pPr marL="0" indent="0" algn="ctr">
              <a:buNone/>
              <a:defRPr sz="800"/>
            </a:lvl1pPr>
          </a:lstStyle>
          <a:p>
            <a:r>
              <a:rPr lang="en-US" dirty="0"/>
              <a:t>Icon image</a:t>
            </a:r>
          </a:p>
        </p:txBody>
      </p:sp>
      <p:pic>
        <p:nvPicPr>
          <p:cNvPr id="23" name="Picture 22"/>
          <p:cNvPicPr>
            <a:picLocks noChangeAspect="1"/>
          </p:cNvPicPr>
          <p:nvPr userDrawn="1"/>
        </p:nvPicPr>
        <p:blipFill rotWithShape="1">
          <a:blip r:embed="rId2" cstate="print">
            <a:extLst>
              <a:ext uri="{28A0092B-C50C-407E-A947-70E740481C1C}">
                <a14:useLocalDpi xmlns:a14="http://schemas.microsoft.com/office/drawing/2010/main" val="0"/>
              </a:ext>
            </a:extLst>
          </a:blip>
          <a:srcRect l="7686" t="89444" r="58838"/>
          <a:stretch/>
        </p:blipFill>
        <p:spPr>
          <a:xfrm>
            <a:off x="9135291" y="6134100"/>
            <a:ext cx="3060253"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Tree>
    <p:extLst>
      <p:ext uri="{BB962C8B-B14F-4D97-AF65-F5344CB8AC3E}">
        <p14:creationId xmlns:p14="http://schemas.microsoft.com/office/powerpoint/2010/main" val="3036206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tx1"/>
        </a:solidFill>
        <a:effectLst/>
      </p:bgPr>
    </p:bg>
    <p:spTree>
      <p:nvGrpSpPr>
        <p:cNvPr id="1" name=""/>
        <p:cNvGrpSpPr/>
        <p:nvPr/>
      </p:nvGrpSpPr>
      <p:grpSpPr>
        <a:xfrm>
          <a:off x="0" y="0"/>
          <a:ext cx="0" cy="0"/>
          <a:chOff x="0" y="0"/>
          <a:chExt cx="0" cy="0"/>
        </a:xfrm>
      </p:grpSpPr>
      <p:sp>
        <p:nvSpPr>
          <p:cNvPr id="12" name="Oval 11"/>
          <p:cNvSpPr>
            <a:spLocks noChangeAspect="1"/>
          </p:cNvSpPr>
          <p:nvPr userDrawn="1"/>
        </p:nvSpPr>
        <p:spPr>
          <a:xfrm>
            <a:off x="623480"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8309" y="365125"/>
            <a:ext cx="10955382" cy="1291113"/>
          </a:xfrm>
        </p:spPr>
        <p:txBody>
          <a:bodyPr>
            <a:normAutofit/>
          </a:bodyPr>
          <a:lstStyle>
            <a:lvl1pPr>
              <a:defRPr sz="28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t="89444"/>
          <a:stretch>
            <a:fillRect/>
          </a:stretch>
        </p:blipFill>
        <p:spPr>
          <a:xfrm>
            <a:off x="0" y="6119076"/>
            <a:ext cx="9141806"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
        <p:nvSpPr>
          <p:cNvPr id="16" name="Text Placeholder 15"/>
          <p:cNvSpPr>
            <a:spLocks noGrp="1"/>
          </p:cNvSpPr>
          <p:nvPr>
            <p:ph type="body" sz="quarter" idx="13" hasCustomPrompt="1"/>
          </p:nvPr>
        </p:nvSpPr>
        <p:spPr>
          <a:xfrm>
            <a:off x="633635" y="2962642"/>
            <a:ext cx="5078455" cy="344488"/>
          </a:xfrm>
        </p:spPr>
        <p:txBody>
          <a:bodyPr>
            <a:normAutofit/>
          </a:bodyPr>
          <a:lstStyle>
            <a:lvl1pPr marL="0" indent="0">
              <a:buNone/>
              <a:defRPr sz="1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18" name="Text Placeholder 17"/>
          <p:cNvSpPr>
            <a:spLocks noGrp="1"/>
          </p:cNvSpPr>
          <p:nvPr>
            <p:ph type="body" sz="quarter" idx="14"/>
          </p:nvPr>
        </p:nvSpPr>
        <p:spPr>
          <a:xfrm>
            <a:off x="633273" y="3437436"/>
            <a:ext cx="5078864" cy="2484900"/>
          </a:xfrm>
        </p:spPr>
        <p:txBody>
          <a:bodyPr>
            <a:noAutofit/>
          </a:bodyPr>
          <a:lstStyle>
            <a:lvl1pPr marL="285750" indent="-285750">
              <a:buClr>
                <a:srgbClr val="DC4405"/>
              </a:buClr>
              <a:buFont typeface="Courier New" panose="02070309020205020404" pitchFamily="49" charset="0"/>
              <a:buChar char="o"/>
              <a:defRPr sz="18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742950" indent="-285750">
              <a:buClr>
                <a:srgbClr val="DC4405"/>
              </a:buClr>
              <a:buFont typeface="Courier New" panose="02070309020205020404" pitchFamily="49" charset="0"/>
              <a:buChar char="o"/>
              <a:defRPr sz="160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200150" indent="-285750">
              <a:buClr>
                <a:srgbClr val="DC4405"/>
              </a:buClr>
              <a:buFont typeface="Courier New" panose="02070309020205020404" pitchFamily="49" charset="0"/>
              <a:buChar char="o"/>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1543050" indent="-171450">
              <a:buClr>
                <a:srgbClr val="DC4405"/>
              </a:buClr>
              <a:buFont typeface="Courier New" panose="02070309020205020404" pitchFamily="49" charset="0"/>
              <a:buChar char="o"/>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2000250" indent="-171450">
              <a:buClr>
                <a:srgbClr val="DC4405"/>
              </a:buClr>
              <a:buFont typeface="Courier New" panose="02070309020205020404" pitchFamily="49" charset="0"/>
              <a:buChar char="o"/>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5"/>
          <p:cNvSpPr>
            <a:spLocks noGrp="1"/>
          </p:cNvSpPr>
          <p:nvPr>
            <p:ph type="body" sz="quarter" idx="17" hasCustomPrompt="1"/>
          </p:nvPr>
        </p:nvSpPr>
        <p:spPr>
          <a:xfrm>
            <a:off x="6508230" y="2962642"/>
            <a:ext cx="5065461" cy="344488"/>
          </a:xfrm>
        </p:spPr>
        <p:txBody>
          <a:bodyPr>
            <a:normAutofit/>
          </a:bodyPr>
          <a:lstStyle>
            <a:lvl1pPr marL="0" indent="0">
              <a:buNone/>
              <a:defRPr sz="1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2" name="Text Placeholder 17"/>
          <p:cNvSpPr>
            <a:spLocks noGrp="1"/>
          </p:cNvSpPr>
          <p:nvPr>
            <p:ph type="body" sz="quarter" idx="18"/>
          </p:nvPr>
        </p:nvSpPr>
        <p:spPr>
          <a:xfrm>
            <a:off x="6507867" y="3437436"/>
            <a:ext cx="5078864" cy="2484900"/>
          </a:xfrm>
        </p:spPr>
        <p:txBody>
          <a:bodyPr>
            <a:noAutofit/>
          </a:bodyPr>
          <a:lstStyle>
            <a:lvl1pPr marL="228600" indent="-228600">
              <a:buClr>
                <a:srgbClr val="DC4405"/>
              </a:buClr>
              <a:buFont typeface="Courier New" panose="02070309020205020404" pitchFamily="49" charset="0"/>
              <a:buChar char="o"/>
              <a:defRPr sz="18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Oval 12"/>
          <p:cNvSpPr>
            <a:spLocks noChangeAspect="1"/>
          </p:cNvSpPr>
          <p:nvPr userDrawn="1"/>
        </p:nvSpPr>
        <p:spPr>
          <a:xfrm>
            <a:off x="6507867"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2"/>
          <p:cNvSpPr>
            <a:spLocks noGrp="1"/>
          </p:cNvSpPr>
          <p:nvPr>
            <p:ph type="pic" sz="quarter" idx="12" hasCustomPrompt="1"/>
          </p:nvPr>
        </p:nvSpPr>
        <p:spPr>
          <a:xfrm>
            <a:off x="764873" y="2084905"/>
            <a:ext cx="504121" cy="504122"/>
          </a:xfrm>
        </p:spPr>
        <p:txBody>
          <a:bodyPr anchor="ctr" anchorCtr="0">
            <a:noAutofit/>
          </a:bodyPr>
          <a:lstStyle>
            <a:lvl1pPr marL="0" indent="0" algn="ctr">
              <a:buNone/>
              <a:defRPr sz="800">
                <a:solidFill>
                  <a:schemeClr val="tx1"/>
                </a:solidFill>
              </a:defRPr>
            </a:lvl1pPr>
          </a:lstStyle>
          <a:p>
            <a:r>
              <a:rPr lang="en-US" dirty="0"/>
              <a:t>Icon image</a:t>
            </a:r>
          </a:p>
        </p:txBody>
      </p:sp>
      <p:sp>
        <p:nvSpPr>
          <p:cNvPr id="17" name="Picture Placeholder 2"/>
          <p:cNvSpPr>
            <a:spLocks noGrp="1"/>
          </p:cNvSpPr>
          <p:nvPr>
            <p:ph type="pic" sz="quarter" idx="19" hasCustomPrompt="1"/>
          </p:nvPr>
        </p:nvSpPr>
        <p:spPr>
          <a:xfrm>
            <a:off x="6649260" y="2090348"/>
            <a:ext cx="504121" cy="504122"/>
          </a:xfrm>
        </p:spPr>
        <p:txBody>
          <a:bodyPr anchor="ctr" anchorCtr="0">
            <a:noAutofit/>
          </a:bodyPr>
          <a:lstStyle>
            <a:lvl1pPr marL="0" indent="0" algn="ctr">
              <a:buNone/>
              <a:defRPr sz="800">
                <a:solidFill>
                  <a:schemeClr val="tx1"/>
                </a:solidFill>
              </a:defRPr>
            </a:lvl1pPr>
          </a:lstStyle>
          <a:p>
            <a:r>
              <a:rPr lang="en-US" dirty="0"/>
              <a:t>Icon image</a:t>
            </a:r>
          </a:p>
        </p:txBody>
      </p:sp>
      <p:pic>
        <p:nvPicPr>
          <p:cNvPr id="19" name="Picture 18"/>
          <p:cNvPicPr>
            <a:picLocks noChangeAspect="1"/>
          </p:cNvPicPr>
          <p:nvPr userDrawn="1"/>
        </p:nvPicPr>
        <p:blipFill rotWithShape="1">
          <a:blip r:embed="rId2" cstate="print">
            <a:extLst>
              <a:ext uri="{28A0092B-C50C-407E-A947-70E740481C1C}">
                <a14:useLocalDpi xmlns:a14="http://schemas.microsoft.com/office/drawing/2010/main" val="0"/>
              </a:ext>
            </a:extLst>
          </a:blip>
          <a:srcRect l="7686" t="89444" r="58838"/>
          <a:stretch/>
        </p:blipFill>
        <p:spPr>
          <a:xfrm>
            <a:off x="9145924" y="6134100"/>
            <a:ext cx="3060253"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Tree>
    <p:extLst>
      <p:ext uri="{BB962C8B-B14F-4D97-AF65-F5344CB8AC3E}">
        <p14:creationId xmlns:p14="http://schemas.microsoft.com/office/powerpoint/2010/main" val="28405243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7686" t="-319" r="58838" b="5"/>
          <a:stretch/>
        </p:blipFill>
        <p:spPr>
          <a:xfrm>
            <a:off x="9135291" y="-21265"/>
            <a:ext cx="3060253" cy="6879265"/>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t="-95" b="-1"/>
          <a:stretch/>
        </p:blipFill>
        <p:spPr>
          <a:xfrm>
            <a:off x="0" y="-21265"/>
            <a:ext cx="9141806" cy="6864241"/>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
        <p:nvSpPr>
          <p:cNvPr id="9" name="Rectangle 8"/>
          <p:cNvSpPr/>
          <p:nvPr userDrawn="1"/>
        </p:nvSpPr>
        <p:spPr>
          <a:xfrm>
            <a:off x="2094614" y="998891"/>
            <a:ext cx="10097386" cy="4823927"/>
          </a:xfrm>
          <a:prstGeom prst="rect">
            <a:avLst/>
          </a:prstGeom>
          <a:solidFill>
            <a:srgbClr val="DC4405"/>
          </a:solidFill>
          <a:ln>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userDrawn="1"/>
        </p:nvSpPr>
        <p:spPr>
          <a:xfrm>
            <a:off x="344781" y="1813111"/>
            <a:ext cx="3265715" cy="3265715"/>
          </a:xfrm>
          <a:prstGeom prst="ellipse">
            <a:avLst/>
          </a:prstGeom>
          <a:solidFill>
            <a:srgbClr val="DC4405"/>
          </a:solidFill>
          <a:ln w="8572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p:cNvSpPr>
            <a:spLocks noGrp="1"/>
          </p:cNvSpPr>
          <p:nvPr>
            <p:ph type="body" sz="quarter" idx="10" hasCustomPrompt="1"/>
          </p:nvPr>
        </p:nvSpPr>
        <p:spPr>
          <a:xfrm>
            <a:off x="4273550" y="1605517"/>
            <a:ext cx="7326313" cy="3647522"/>
          </a:xfrm>
        </p:spPr>
        <p:txBody>
          <a:bodyPr anchor="ctr" anchorCtr="1"/>
          <a:lstStyle>
            <a:lvl1pPr marL="0" indent="0">
              <a:buNone/>
              <a:defRPr b="1">
                <a:solidFill>
                  <a:schemeClr val="bg1"/>
                </a:solidFill>
                <a:latin typeface="+mj-lt"/>
              </a:defRPr>
            </a:lvl1pPr>
            <a:lvl2pPr marL="457200" indent="0">
              <a:buNone/>
              <a:defRPr b="1">
                <a:solidFill>
                  <a:schemeClr val="bg1"/>
                </a:solidFill>
                <a:latin typeface="+mj-lt"/>
              </a:defRPr>
            </a:lvl2pPr>
            <a:lvl3pPr marL="914400" indent="0">
              <a:buNone/>
              <a:defRPr b="1">
                <a:solidFill>
                  <a:schemeClr val="bg1"/>
                </a:solidFill>
                <a:latin typeface="+mj-lt"/>
              </a:defRPr>
            </a:lvl3pPr>
            <a:lvl4pPr marL="1371600" indent="0">
              <a:buNone/>
              <a:defRPr b="1">
                <a:solidFill>
                  <a:schemeClr val="bg1"/>
                </a:solidFill>
                <a:latin typeface="+mj-lt"/>
              </a:defRPr>
            </a:lvl4pPr>
            <a:lvl5pPr marL="1828800" indent="0">
              <a:buNone/>
              <a:defRPr b="1">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2"/>
          <p:cNvSpPr>
            <a:spLocks noGrp="1"/>
          </p:cNvSpPr>
          <p:nvPr>
            <p:ph type="pic" sz="quarter" idx="12" hasCustomPrompt="1"/>
          </p:nvPr>
        </p:nvSpPr>
        <p:spPr>
          <a:xfrm>
            <a:off x="861237" y="2329567"/>
            <a:ext cx="2231800" cy="2231800"/>
          </a:xfrm>
        </p:spPr>
        <p:txBody>
          <a:bodyPr anchor="ctr" anchorCtr="0">
            <a:noAutofit/>
          </a:bodyPr>
          <a:lstStyle>
            <a:lvl1pPr marL="0" indent="0" algn="ctr">
              <a:buNone/>
              <a:defRPr sz="1800"/>
            </a:lvl1pPr>
          </a:lstStyle>
          <a:p>
            <a:r>
              <a:rPr lang="en-US" dirty="0"/>
              <a:t>Icon image</a:t>
            </a:r>
          </a:p>
        </p:txBody>
      </p:sp>
    </p:spTree>
    <p:extLst>
      <p:ext uri="{BB962C8B-B14F-4D97-AF65-F5344CB8AC3E}">
        <p14:creationId xmlns:p14="http://schemas.microsoft.com/office/powerpoint/2010/main" val="158041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7686" t="-319" r="58722" b="5"/>
          <a:stretch/>
        </p:blipFill>
        <p:spPr>
          <a:xfrm>
            <a:off x="9145921" y="-21265"/>
            <a:ext cx="3070889" cy="6879265"/>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t="-95" b="-1"/>
          <a:stretch/>
        </p:blipFill>
        <p:spPr>
          <a:xfrm>
            <a:off x="-3" y="-21265"/>
            <a:ext cx="9141806" cy="6864241"/>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
        <p:nvSpPr>
          <p:cNvPr id="9" name="Rectangle 8"/>
          <p:cNvSpPr/>
          <p:nvPr userDrawn="1"/>
        </p:nvSpPr>
        <p:spPr>
          <a:xfrm>
            <a:off x="2094614" y="998891"/>
            <a:ext cx="10097386" cy="4823927"/>
          </a:xfrm>
          <a:prstGeom prst="rect">
            <a:avLst/>
          </a:prstGeom>
          <a:solidFill>
            <a:srgbClr val="DC4405"/>
          </a:solidFill>
          <a:ln>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userDrawn="1"/>
        </p:nvSpPr>
        <p:spPr>
          <a:xfrm>
            <a:off x="344781" y="1813111"/>
            <a:ext cx="3265715" cy="3265715"/>
          </a:xfrm>
          <a:prstGeom prst="ellipse">
            <a:avLst/>
          </a:prstGeom>
          <a:solidFill>
            <a:srgbClr val="DC4405"/>
          </a:solidFill>
          <a:ln w="85725" cmpd="sng">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p:cNvSpPr>
            <a:spLocks noGrp="1"/>
          </p:cNvSpPr>
          <p:nvPr>
            <p:ph type="body" sz="quarter" idx="10" hasCustomPrompt="1"/>
          </p:nvPr>
        </p:nvSpPr>
        <p:spPr>
          <a:xfrm>
            <a:off x="4273550" y="1605517"/>
            <a:ext cx="7326313" cy="3647522"/>
          </a:xfrm>
        </p:spPr>
        <p:txBody>
          <a:bodyPr anchor="ctr" anchorCtr="1"/>
          <a:lstStyle>
            <a:lvl1pPr marL="0" indent="0">
              <a:buNone/>
              <a:defRPr b="1">
                <a:solidFill>
                  <a:schemeClr val="bg1"/>
                </a:solidFill>
                <a:latin typeface="+mj-lt"/>
              </a:defRPr>
            </a:lvl1pPr>
            <a:lvl2pPr marL="457200" indent="0">
              <a:buNone/>
              <a:defRPr b="1">
                <a:solidFill>
                  <a:schemeClr val="bg1"/>
                </a:solidFill>
                <a:latin typeface="+mj-lt"/>
              </a:defRPr>
            </a:lvl2pPr>
            <a:lvl3pPr marL="914400" indent="0">
              <a:buNone/>
              <a:defRPr b="1">
                <a:solidFill>
                  <a:schemeClr val="bg1"/>
                </a:solidFill>
                <a:latin typeface="+mj-lt"/>
              </a:defRPr>
            </a:lvl3pPr>
            <a:lvl4pPr marL="1371600" indent="0">
              <a:buNone/>
              <a:defRPr b="1">
                <a:solidFill>
                  <a:schemeClr val="bg1"/>
                </a:solidFill>
                <a:latin typeface="+mj-lt"/>
              </a:defRPr>
            </a:lvl4pPr>
            <a:lvl5pPr marL="1828800" indent="0">
              <a:buNone/>
              <a:defRPr b="1">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2"/>
          <p:cNvSpPr>
            <a:spLocks noGrp="1"/>
          </p:cNvSpPr>
          <p:nvPr>
            <p:ph type="pic" sz="quarter" idx="12" hasCustomPrompt="1"/>
          </p:nvPr>
        </p:nvSpPr>
        <p:spPr>
          <a:xfrm>
            <a:off x="861237" y="2329567"/>
            <a:ext cx="2231800" cy="2231800"/>
          </a:xfrm>
        </p:spPr>
        <p:txBody>
          <a:bodyPr anchor="ctr" anchorCtr="0">
            <a:noAutofit/>
          </a:bodyPr>
          <a:lstStyle>
            <a:lvl1pPr marL="0" indent="0" algn="ctr">
              <a:buNone/>
              <a:defRPr sz="1800"/>
            </a:lvl1pPr>
          </a:lstStyle>
          <a:p>
            <a:r>
              <a:rPr lang="en-US" dirty="0"/>
              <a:t>Icon image</a:t>
            </a:r>
          </a:p>
        </p:txBody>
      </p:sp>
    </p:spTree>
    <p:extLst>
      <p:ext uri="{BB962C8B-B14F-4D97-AF65-F5344CB8AC3E}">
        <p14:creationId xmlns:p14="http://schemas.microsoft.com/office/powerpoint/2010/main" val="36778394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905068" y="1357959"/>
            <a:ext cx="10407974" cy="3279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a:spLocks noChangeAspect="1"/>
          </p:cNvSpPr>
          <p:nvPr userDrawn="1"/>
        </p:nvSpPr>
        <p:spPr>
          <a:xfrm>
            <a:off x="5715601" y="1088184"/>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6000" dirty="0">
              <a:solidFill>
                <a:schemeClr val="tx1"/>
              </a:solidFill>
            </a:endParaRPr>
          </a:p>
        </p:txBody>
      </p:sp>
      <p:sp>
        <p:nvSpPr>
          <p:cNvPr id="9" name="Text Placeholder 8"/>
          <p:cNvSpPr>
            <a:spLocks noGrp="1"/>
          </p:cNvSpPr>
          <p:nvPr>
            <p:ph type="body" sz="quarter" idx="10"/>
          </p:nvPr>
        </p:nvSpPr>
        <p:spPr>
          <a:xfrm>
            <a:off x="1530350" y="2020888"/>
            <a:ext cx="9112250" cy="2306637"/>
          </a:xfrm>
        </p:spPr>
        <p:txBody>
          <a:bodyPr anchor="ctr" anchorCtr="1">
            <a:normAutofit/>
          </a:bodyPr>
          <a:lstStyle>
            <a:lvl1pPr marL="285750" indent="-285750">
              <a:buClr>
                <a:srgbClr val="DC4405"/>
              </a:buClr>
              <a:buFont typeface="Courier New" panose="02070309020205020404" pitchFamily="49" charset="0"/>
              <a:buChar char="o"/>
              <a:defRPr sz="1800"/>
            </a:lvl1pPr>
            <a:lvl2pPr marL="742950" indent="-285750">
              <a:buClr>
                <a:srgbClr val="DC4405"/>
              </a:buClr>
              <a:buFont typeface="Courier New" panose="02070309020205020404" pitchFamily="49" charset="0"/>
              <a:buChar char="o"/>
              <a:defRPr sz="1600"/>
            </a:lvl2pPr>
            <a:lvl3pPr marL="1200150" indent="-285750">
              <a:buClr>
                <a:srgbClr val="DC4405"/>
              </a:buClr>
              <a:buFont typeface="Courier New" panose="02070309020205020404" pitchFamily="49" charset="0"/>
              <a:buChar char="o"/>
              <a:defRPr sz="1400"/>
            </a:lvl3pPr>
            <a:lvl4pPr marL="1543050" indent="-171450">
              <a:buClr>
                <a:srgbClr val="DC4405"/>
              </a:buClr>
              <a:buFont typeface="Courier New" panose="02070309020205020404" pitchFamily="49" charset="0"/>
              <a:buChar char="o"/>
              <a:defRPr sz="1200"/>
            </a:lvl4pPr>
            <a:lvl5pPr marL="2000250" indent="-171450">
              <a:buClr>
                <a:srgbClr val="DC4405"/>
              </a:buClr>
              <a:buFont typeface="Courier New" panose="02070309020205020404" pitchFamily="49" charset="0"/>
              <a:buChar char="o"/>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5824361" y="1088184"/>
            <a:ext cx="569388"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a:solidFill>
                  <a:schemeClr val="tx1"/>
                </a:solidFill>
                <a:latin typeface="Times" charset="0"/>
                <a:ea typeface="Times" charset="0"/>
                <a:cs typeface="Times" charset="0"/>
              </a:rPr>
              <a:t>“</a:t>
            </a:r>
            <a:endParaRPr lang="en-US" sz="6000" dirty="0">
              <a:solidFill>
                <a:schemeClr val="tx1"/>
              </a:solidFill>
            </a:endParaRPr>
          </a:p>
        </p:txBody>
      </p:sp>
    </p:spTree>
    <p:extLst>
      <p:ext uri="{BB962C8B-B14F-4D97-AF65-F5344CB8AC3E}">
        <p14:creationId xmlns:p14="http://schemas.microsoft.com/office/powerpoint/2010/main" val="1884054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74236" y="658626"/>
            <a:ext cx="9879563" cy="494927"/>
          </a:xfrm>
        </p:spPr>
        <p:txBody>
          <a:bodyPr>
            <a:normAutofit/>
          </a:bodyPr>
          <a:lstStyle>
            <a:lvl1pPr>
              <a:defRPr sz="2800"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Content Placeholder 2"/>
          <p:cNvSpPr>
            <a:spLocks noGrp="1"/>
          </p:cNvSpPr>
          <p:nvPr>
            <p:ph idx="1"/>
          </p:nvPr>
        </p:nvSpPr>
        <p:spPr>
          <a:xfrm>
            <a:off x="1474236" y="1380931"/>
            <a:ext cx="9879564" cy="5187820"/>
          </a:xfrm>
        </p:spPr>
        <p:txBody>
          <a:bodyPr>
            <a:normAutofit/>
          </a:bodyPr>
          <a:lstStyle>
            <a:lvl1pPr marL="228600" indent="-22860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100">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100">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r="92081"/>
          <a:stretch>
            <a:fillRect/>
          </a:stretch>
        </p:blipFill>
        <p:spPr>
          <a:xfrm>
            <a:off x="1" y="0"/>
            <a:ext cx="723901" cy="6858000"/>
          </a:xfrm>
          <a:custGeom>
            <a:avLst/>
            <a:gdLst>
              <a:gd name="connsiteX0" fmla="*/ 0 w 723901"/>
              <a:gd name="connsiteY0" fmla="*/ 0 h 6858000"/>
              <a:gd name="connsiteX1" fmla="*/ 723901 w 723901"/>
              <a:gd name="connsiteY1" fmla="*/ 0 h 6858000"/>
              <a:gd name="connsiteX2" fmla="*/ 723901 w 723901"/>
              <a:gd name="connsiteY2" fmla="*/ 6858000 h 6858000"/>
              <a:gd name="connsiteX3" fmla="*/ 0 w 7239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23901" h="6858000">
                <a:moveTo>
                  <a:pt x="0" y="0"/>
                </a:moveTo>
                <a:lnTo>
                  <a:pt x="723901" y="0"/>
                </a:lnTo>
                <a:lnTo>
                  <a:pt x="723901" y="6858000"/>
                </a:lnTo>
                <a:lnTo>
                  <a:pt x="0" y="6858000"/>
                </a:lnTo>
                <a:close/>
              </a:path>
            </a:pathLst>
          </a:custGeom>
        </p:spPr>
      </p:pic>
      <p:sp>
        <p:nvSpPr>
          <p:cNvPr id="8" name="Oval 7"/>
          <p:cNvSpPr>
            <a:spLocks noChangeAspect="1"/>
          </p:cNvSpPr>
          <p:nvPr userDrawn="1"/>
        </p:nvSpPr>
        <p:spPr>
          <a:xfrm>
            <a:off x="479892" y="512636"/>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C4405"/>
              </a:solidFill>
            </a:endParaRPr>
          </a:p>
        </p:txBody>
      </p:sp>
      <p:sp>
        <p:nvSpPr>
          <p:cNvPr id="6" name="Picture Placeholder 2"/>
          <p:cNvSpPr>
            <a:spLocks noGrp="1"/>
          </p:cNvSpPr>
          <p:nvPr>
            <p:ph type="pic" sz="quarter" idx="10" hasCustomPrompt="1"/>
          </p:nvPr>
        </p:nvSpPr>
        <p:spPr>
          <a:xfrm>
            <a:off x="616688" y="658626"/>
            <a:ext cx="504121" cy="504122"/>
          </a:xfrm>
        </p:spPr>
        <p:txBody>
          <a:bodyPr anchor="ctr" anchorCtr="0">
            <a:noAutofit/>
          </a:bodyPr>
          <a:lstStyle>
            <a:lvl1pPr marL="0" indent="0" algn="ctr">
              <a:buNone/>
              <a:defRPr sz="800"/>
            </a:lvl1pPr>
          </a:lstStyle>
          <a:p>
            <a:r>
              <a:rPr lang="en-US" dirty="0"/>
              <a:t>Icon image</a:t>
            </a:r>
          </a:p>
        </p:txBody>
      </p:sp>
    </p:spTree>
    <p:extLst>
      <p:ext uri="{BB962C8B-B14F-4D97-AF65-F5344CB8AC3E}">
        <p14:creationId xmlns:p14="http://schemas.microsoft.com/office/powerpoint/2010/main" val="24513886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905068" y="1357959"/>
            <a:ext cx="10407974" cy="32793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Oval 6"/>
          <p:cNvSpPr>
            <a:spLocks noChangeAspect="1"/>
          </p:cNvSpPr>
          <p:nvPr userDrawn="1"/>
        </p:nvSpPr>
        <p:spPr>
          <a:xfrm>
            <a:off x="5715601" y="1088184"/>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quarter" idx="10"/>
          </p:nvPr>
        </p:nvSpPr>
        <p:spPr>
          <a:xfrm>
            <a:off x="1530350" y="2020888"/>
            <a:ext cx="9112250" cy="2306637"/>
          </a:xfrm>
        </p:spPr>
        <p:txBody>
          <a:bodyPr anchor="ctr" anchorCtr="1">
            <a:normAutofit/>
          </a:bodyPr>
          <a:lstStyle>
            <a:lvl1pPr marL="285750" indent="-285750">
              <a:buClr>
                <a:srgbClr val="DC4405"/>
              </a:buClr>
              <a:buFont typeface="Courier New" panose="02070309020205020404" pitchFamily="49" charset="0"/>
              <a:buChar char="o"/>
              <a:defRPr sz="1800">
                <a:solidFill>
                  <a:schemeClr val="bg1"/>
                </a:solidFill>
              </a:defRPr>
            </a:lvl1pPr>
            <a:lvl2pPr marL="742950" indent="-285750">
              <a:buClr>
                <a:srgbClr val="DC4405"/>
              </a:buClr>
              <a:buFont typeface="Courier New" panose="02070309020205020404" pitchFamily="49" charset="0"/>
              <a:buChar char="o"/>
              <a:defRPr sz="1600">
                <a:solidFill>
                  <a:schemeClr val="bg1"/>
                </a:solidFill>
              </a:defRPr>
            </a:lvl2pPr>
            <a:lvl3pPr marL="1200150" indent="-285750">
              <a:buClr>
                <a:srgbClr val="DC4405"/>
              </a:buClr>
              <a:buFont typeface="Courier New" panose="02070309020205020404" pitchFamily="49" charset="0"/>
              <a:buChar char="o"/>
              <a:defRPr sz="1400">
                <a:solidFill>
                  <a:schemeClr val="bg1"/>
                </a:solidFill>
              </a:defRPr>
            </a:lvl3pPr>
            <a:lvl4pPr marL="1543050" indent="-171450">
              <a:buClr>
                <a:srgbClr val="DC4405"/>
              </a:buClr>
              <a:buFont typeface="Courier New" panose="02070309020205020404" pitchFamily="49" charset="0"/>
              <a:buChar char="o"/>
              <a:defRPr sz="1200">
                <a:solidFill>
                  <a:schemeClr val="bg1"/>
                </a:solidFill>
              </a:defRPr>
            </a:lvl4pPr>
            <a:lvl5pPr marL="2000250" indent="-171450">
              <a:buClr>
                <a:srgbClr val="DC4405"/>
              </a:buClr>
              <a:buFont typeface="Courier New" panose="02070309020205020404" pitchFamily="49" charset="0"/>
              <a:buChar char="o"/>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a:off x="5824361" y="1088184"/>
            <a:ext cx="569388"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a:solidFill>
                  <a:schemeClr val="tx1"/>
                </a:solidFill>
                <a:latin typeface="Times" charset="0"/>
                <a:ea typeface="Times" charset="0"/>
                <a:cs typeface="Times" charset="0"/>
              </a:rPr>
              <a:t>“</a:t>
            </a:r>
            <a:endParaRPr lang="en-US" sz="6000" dirty="0">
              <a:solidFill>
                <a:schemeClr val="tx1"/>
              </a:solidFill>
            </a:endParaRPr>
          </a:p>
        </p:txBody>
      </p:sp>
    </p:spTree>
    <p:extLst>
      <p:ext uri="{BB962C8B-B14F-4D97-AF65-F5344CB8AC3E}">
        <p14:creationId xmlns:p14="http://schemas.microsoft.com/office/powerpoint/2010/main" val="27758861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905068" y="1357959"/>
            <a:ext cx="10407974" cy="3279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a:spLocks noChangeAspect="1"/>
          </p:cNvSpPr>
          <p:nvPr userDrawn="1"/>
        </p:nvSpPr>
        <p:spPr>
          <a:xfrm>
            <a:off x="5715601" y="1088184"/>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quarter" idx="10"/>
          </p:nvPr>
        </p:nvSpPr>
        <p:spPr>
          <a:xfrm>
            <a:off x="1530350" y="2020888"/>
            <a:ext cx="9112250" cy="2306637"/>
          </a:xfrm>
        </p:spPr>
        <p:txBody>
          <a:bodyPr anchor="ctr" anchorCtr="1">
            <a:normAutofit/>
          </a:bodyPr>
          <a:lstStyle>
            <a:lvl1pPr marL="285750" indent="-285750">
              <a:buClr>
                <a:srgbClr val="DC4405"/>
              </a:buClr>
              <a:buFont typeface="Courier New" panose="02070309020205020404" pitchFamily="49" charset="0"/>
              <a:buChar char="o"/>
              <a:defRPr sz="1800"/>
            </a:lvl1pPr>
            <a:lvl2pPr marL="742950" indent="-285750">
              <a:buClr>
                <a:srgbClr val="DC4405"/>
              </a:buClr>
              <a:buFont typeface="Courier New" panose="02070309020205020404" pitchFamily="49" charset="0"/>
              <a:buChar char="o"/>
              <a:defRPr sz="1600"/>
            </a:lvl2pPr>
            <a:lvl3pPr marL="1200150" indent="-285750">
              <a:buClr>
                <a:srgbClr val="DC4405"/>
              </a:buClr>
              <a:buFont typeface="Courier New" panose="02070309020205020404" pitchFamily="49" charset="0"/>
              <a:buChar char="o"/>
              <a:defRPr sz="1400"/>
            </a:lvl3pPr>
            <a:lvl4pPr marL="1543050" indent="-171450">
              <a:buClr>
                <a:srgbClr val="DC4405"/>
              </a:buClr>
              <a:buFont typeface="Courier New" panose="02070309020205020404" pitchFamily="49" charset="0"/>
              <a:buChar char="o"/>
              <a:defRPr sz="1200"/>
            </a:lvl4pPr>
            <a:lvl5pPr marL="2000250" indent="-171450">
              <a:buClr>
                <a:srgbClr val="DC4405"/>
              </a:buClr>
              <a:buFont typeface="Courier New" panose="02070309020205020404" pitchFamily="49" charset="0"/>
              <a:buChar char="o"/>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5824361" y="1088184"/>
            <a:ext cx="569388"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a:solidFill>
                  <a:schemeClr val="tx1"/>
                </a:solidFill>
                <a:latin typeface="Times" charset="0"/>
                <a:ea typeface="Times" charset="0"/>
                <a:cs typeface="Times" charset="0"/>
              </a:rPr>
              <a:t>“</a:t>
            </a:r>
            <a:endParaRPr lang="en-US" sz="6000" dirty="0">
              <a:solidFill>
                <a:schemeClr val="tx1"/>
              </a:solidFill>
            </a:endParaRPr>
          </a:p>
        </p:txBody>
      </p:sp>
    </p:spTree>
    <p:extLst>
      <p:ext uri="{BB962C8B-B14F-4D97-AF65-F5344CB8AC3E}">
        <p14:creationId xmlns:p14="http://schemas.microsoft.com/office/powerpoint/2010/main" val="16272094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905068" y="1357959"/>
            <a:ext cx="10407974" cy="32793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Oval 6"/>
          <p:cNvSpPr>
            <a:spLocks noChangeAspect="1"/>
          </p:cNvSpPr>
          <p:nvPr userDrawn="1"/>
        </p:nvSpPr>
        <p:spPr>
          <a:xfrm>
            <a:off x="5715601" y="1088184"/>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quarter" idx="10"/>
          </p:nvPr>
        </p:nvSpPr>
        <p:spPr>
          <a:xfrm>
            <a:off x="1530350" y="2020888"/>
            <a:ext cx="9112250" cy="2306637"/>
          </a:xfrm>
        </p:spPr>
        <p:txBody>
          <a:bodyPr anchor="ctr" anchorCtr="1">
            <a:normAutofit/>
          </a:bodyPr>
          <a:lstStyle>
            <a:lvl1pPr marL="285750" indent="-285750">
              <a:buClr>
                <a:srgbClr val="DC4405"/>
              </a:buClr>
              <a:buFont typeface="Courier New" panose="02070309020205020404" pitchFamily="49" charset="0"/>
              <a:buChar char="o"/>
              <a:defRPr sz="1800">
                <a:solidFill>
                  <a:schemeClr val="bg1"/>
                </a:solidFill>
              </a:defRPr>
            </a:lvl1pPr>
            <a:lvl2pPr marL="742950" indent="-285750">
              <a:buClr>
                <a:srgbClr val="DC4405"/>
              </a:buClr>
              <a:buFont typeface="Courier New" panose="02070309020205020404" pitchFamily="49" charset="0"/>
              <a:buChar char="o"/>
              <a:defRPr sz="1600">
                <a:solidFill>
                  <a:schemeClr val="bg1"/>
                </a:solidFill>
              </a:defRPr>
            </a:lvl2pPr>
            <a:lvl3pPr marL="1200150" indent="-285750">
              <a:buClr>
                <a:srgbClr val="DC4405"/>
              </a:buClr>
              <a:buFont typeface="Courier New" panose="02070309020205020404" pitchFamily="49" charset="0"/>
              <a:buChar char="o"/>
              <a:defRPr sz="1400">
                <a:solidFill>
                  <a:schemeClr val="bg1"/>
                </a:solidFill>
              </a:defRPr>
            </a:lvl3pPr>
            <a:lvl4pPr marL="1543050" indent="-171450">
              <a:buClr>
                <a:srgbClr val="DC4405"/>
              </a:buClr>
              <a:buFont typeface="Courier New" panose="02070309020205020404" pitchFamily="49" charset="0"/>
              <a:buChar char="o"/>
              <a:defRPr sz="1200">
                <a:solidFill>
                  <a:schemeClr val="bg1"/>
                </a:solidFill>
              </a:defRPr>
            </a:lvl4pPr>
            <a:lvl5pPr marL="2000250" indent="-171450">
              <a:buClr>
                <a:srgbClr val="DC4405"/>
              </a:buClr>
              <a:buFont typeface="Courier New" panose="02070309020205020404" pitchFamily="49" charset="0"/>
              <a:buChar char="o"/>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a:off x="5824361" y="1088184"/>
            <a:ext cx="569388"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a:solidFill>
                  <a:schemeClr val="tx1"/>
                </a:solidFill>
                <a:latin typeface="Times" charset="0"/>
                <a:ea typeface="Times" charset="0"/>
                <a:cs typeface="Times" charset="0"/>
              </a:rPr>
              <a:t>“</a:t>
            </a:r>
            <a:endParaRPr lang="en-US" sz="6000" dirty="0">
              <a:solidFill>
                <a:schemeClr val="tx1"/>
              </a:solidFill>
            </a:endParaRPr>
          </a:p>
        </p:txBody>
      </p:sp>
    </p:spTree>
    <p:extLst>
      <p:ext uri="{BB962C8B-B14F-4D97-AF65-F5344CB8AC3E}">
        <p14:creationId xmlns:p14="http://schemas.microsoft.com/office/powerpoint/2010/main" val="18997636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905068" y="1357959"/>
            <a:ext cx="10407974" cy="3279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a:spLocks noChangeAspect="1"/>
          </p:cNvSpPr>
          <p:nvPr userDrawn="1"/>
        </p:nvSpPr>
        <p:spPr>
          <a:xfrm>
            <a:off x="5715601" y="1088184"/>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quarter" idx="10"/>
          </p:nvPr>
        </p:nvSpPr>
        <p:spPr>
          <a:xfrm>
            <a:off x="1530350" y="2020888"/>
            <a:ext cx="9112250" cy="2306637"/>
          </a:xfrm>
        </p:spPr>
        <p:txBody>
          <a:bodyPr anchor="ctr" anchorCtr="1">
            <a:normAutofit/>
          </a:bodyPr>
          <a:lstStyle>
            <a:lvl1pPr marL="285750" indent="-285750">
              <a:buClr>
                <a:srgbClr val="DC4405"/>
              </a:buClr>
              <a:buFont typeface="Courier New" panose="02070309020205020404" pitchFamily="49" charset="0"/>
              <a:buChar char="o"/>
              <a:defRPr sz="1800"/>
            </a:lvl1pPr>
            <a:lvl2pPr marL="742950" indent="-285750">
              <a:buClr>
                <a:srgbClr val="DC4405"/>
              </a:buClr>
              <a:buFont typeface="Courier New" panose="02070309020205020404" pitchFamily="49" charset="0"/>
              <a:buChar char="o"/>
              <a:defRPr sz="1600"/>
            </a:lvl2pPr>
            <a:lvl3pPr marL="1200150" indent="-285750">
              <a:buClr>
                <a:srgbClr val="DC4405"/>
              </a:buClr>
              <a:buFont typeface="Courier New" panose="02070309020205020404" pitchFamily="49" charset="0"/>
              <a:buChar char="o"/>
              <a:defRPr sz="1400"/>
            </a:lvl3pPr>
            <a:lvl4pPr marL="1543050" indent="-171450">
              <a:buClr>
                <a:srgbClr val="DC4405"/>
              </a:buClr>
              <a:buFont typeface="Courier New" panose="02070309020205020404" pitchFamily="49" charset="0"/>
              <a:buChar char="o"/>
              <a:defRPr sz="1200"/>
            </a:lvl4pPr>
            <a:lvl5pPr marL="2000250" indent="-171450">
              <a:buClr>
                <a:srgbClr val="DC4405"/>
              </a:buClr>
              <a:buFont typeface="Courier New" panose="02070309020205020404" pitchFamily="49" charset="0"/>
              <a:buChar char="o"/>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5824361" y="1088184"/>
            <a:ext cx="569388"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a:solidFill>
                  <a:schemeClr val="tx1"/>
                </a:solidFill>
                <a:latin typeface="Times" charset="0"/>
                <a:ea typeface="Times" charset="0"/>
                <a:cs typeface="Times" charset="0"/>
              </a:rPr>
              <a:t>“</a:t>
            </a:r>
            <a:endParaRPr lang="en-US" sz="6000" dirty="0">
              <a:solidFill>
                <a:schemeClr val="tx1"/>
              </a:solidFill>
            </a:endParaRPr>
          </a:p>
        </p:txBody>
      </p:sp>
    </p:spTree>
    <p:extLst>
      <p:ext uri="{BB962C8B-B14F-4D97-AF65-F5344CB8AC3E}">
        <p14:creationId xmlns:p14="http://schemas.microsoft.com/office/powerpoint/2010/main" val="29988050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905068" y="1357959"/>
            <a:ext cx="10407974" cy="32793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Oval 6"/>
          <p:cNvSpPr>
            <a:spLocks noChangeAspect="1"/>
          </p:cNvSpPr>
          <p:nvPr userDrawn="1"/>
        </p:nvSpPr>
        <p:spPr>
          <a:xfrm>
            <a:off x="5715601" y="1088184"/>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quarter" idx="10"/>
          </p:nvPr>
        </p:nvSpPr>
        <p:spPr>
          <a:xfrm>
            <a:off x="1530350" y="2020888"/>
            <a:ext cx="9112250" cy="2306637"/>
          </a:xfrm>
        </p:spPr>
        <p:txBody>
          <a:bodyPr anchor="ctr" anchorCtr="1">
            <a:normAutofit/>
          </a:bodyPr>
          <a:lstStyle>
            <a:lvl1pPr marL="285750" indent="-285750">
              <a:buClr>
                <a:srgbClr val="DC4405"/>
              </a:buClr>
              <a:buFont typeface="Courier New" panose="02070309020205020404" pitchFamily="49" charset="0"/>
              <a:buChar char="o"/>
              <a:defRPr sz="1800">
                <a:solidFill>
                  <a:schemeClr val="bg1"/>
                </a:solidFill>
              </a:defRPr>
            </a:lvl1pPr>
            <a:lvl2pPr marL="742950" indent="-285750">
              <a:buClr>
                <a:srgbClr val="DC4405"/>
              </a:buClr>
              <a:buFont typeface="Courier New" panose="02070309020205020404" pitchFamily="49" charset="0"/>
              <a:buChar char="o"/>
              <a:defRPr sz="1600">
                <a:solidFill>
                  <a:schemeClr val="bg1"/>
                </a:solidFill>
              </a:defRPr>
            </a:lvl2pPr>
            <a:lvl3pPr marL="1200150" indent="-285750">
              <a:buClr>
                <a:srgbClr val="DC4405"/>
              </a:buClr>
              <a:buFont typeface="Courier New" panose="02070309020205020404" pitchFamily="49" charset="0"/>
              <a:buChar char="o"/>
              <a:defRPr sz="1400">
                <a:solidFill>
                  <a:schemeClr val="bg1"/>
                </a:solidFill>
              </a:defRPr>
            </a:lvl3pPr>
            <a:lvl4pPr marL="1543050" indent="-171450">
              <a:buClr>
                <a:srgbClr val="DC4405"/>
              </a:buClr>
              <a:buFont typeface="Courier New" panose="02070309020205020404" pitchFamily="49" charset="0"/>
              <a:buChar char="o"/>
              <a:defRPr sz="1200">
                <a:solidFill>
                  <a:schemeClr val="bg1"/>
                </a:solidFill>
              </a:defRPr>
            </a:lvl4pPr>
            <a:lvl5pPr marL="2000250" indent="-171450">
              <a:buClr>
                <a:srgbClr val="DC4405"/>
              </a:buClr>
              <a:buFont typeface="Courier New" panose="02070309020205020404" pitchFamily="49" charset="0"/>
              <a:buChar char="o"/>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a:off x="5824361" y="1088184"/>
            <a:ext cx="569388"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a:solidFill>
                  <a:schemeClr val="tx1"/>
                </a:solidFill>
                <a:latin typeface="Times" charset="0"/>
                <a:ea typeface="Times" charset="0"/>
                <a:cs typeface="Times" charset="0"/>
              </a:rPr>
              <a:t>“</a:t>
            </a:r>
            <a:endParaRPr lang="en-US" sz="6000" dirty="0">
              <a:solidFill>
                <a:schemeClr val="tx1"/>
              </a:solidFill>
            </a:endParaRPr>
          </a:p>
        </p:txBody>
      </p:sp>
    </p:spTree>
    <p:extLst>
      <p:ext uri="{BB962C8B-B14F-4D97-AF65-F5344CB8AC3E}">
        <p14:creationId xmlns:p14="http://schemas.microsoft.com/office/powerpoint/2010/main" val="9441930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1" y="0"/>
            <a:ext cx="3050617" cy="6858000"/>
          </a:xfrm>
          <a:prstGeom prst="rect">
            <a:avLst/>
          </a:prstGeom>
          <a:solidFill>
            <a:srgbClr val="DC4305">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6109887" y="0"/>
            <a:ext cx="3058740" cy="6858000"/>
          </a:xfrm>
          <a:prstGeom prst="rect">
            <a:avLst/>
          </a:prstGeom>
          <a:solidFill>
            <a:srgbClr val="DC430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051090" y="0"/>
            <a:ext cx="3058740" cy="6858000"/>
          </a:xfrm>
          <a:prstGeom prst="rect">
            <a:avLst/>
          </a:prstGeom>
          <a:solidFill>
            <a:srgbClr val="DC430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9168699" y="0"/>
            <a:ext cx="3058740" cy="6858000"/>
          </a:xfrm>
          <a:prstGeom prst="rect">
            <a:avLst/>
          </a:prstGeom>
          <a:solidFill>
            <a:srgbClr val="DC430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lvl1pPr>
              <a:defRPr sz="2800" b="1">
                <a:solidFill>
                  <a:schemeClr val="bg1"/>
                </a:solidFill>
              </a:defRPr>
            </a:lvl1pPr>
          </a:lstStyle>
          <a:p>
            <a:r>
              <a:rPr lang="en-US"/>
              <a:t>Click to edit Master title style</a:t>
            </a:r>
          </a:p>
        </p:txBody>
      </p:sp>
      <p:sp>
        <p:nvSpPr>
          <p:cNvPr id="10" name="Text Placeholder 15"/>
          <p:cNvSpPr>
            <a:spLocks noGrp="1"/>
          </p:cNvSpPr>
          <p:nvPr>
            <p:ph type="body" sz="quarter" idx="13" hasCustomPrompt="1"/>
          </p:nvPr>
        </p:nvSpPr>
        <p:spPr>
          <a:xfrm>
            <a:off x="364" y="2186503"/>
            <a:ext cx="3039824" cy="344488"/>
          </a:xfrm>
        </p:spPr>
        <p:txBody>
          <a:bodyPr anchor="ctr" anchorCtr="1">
            <a:noAutofit/>
          </a:bodyPr>
          <a:lstStyle>
            <a:lvl1pPr marL="0" indent="0">
              <a:buNone/>
              <a:defRPr sz="38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11" name="Text Placeholder 17"/>
          <p:cNvSpPr>
            <a:spLocks noGrp="1"/>
          </p:cNvSpPr>
          <p:nvPr>
            <p:ph type="body" sz="quarter" idx="14"/>
          </p:nvPr>
        </p:nvSpPr>
        <p:spPr>
          <a:xfrm>
            <a:off x="1" y="2661297"/>
            <a:ext cx="3047867" cy="3356400"/>
          </a:xfrm>
        </p:spPr>
        <p:txBody>
          <a:bodyPr anchor="ctr" anchorCtr="1">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bg1"/>
                </a:solidFill>
                <a:latin typeface="+mn-lt"/>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bg1"/>
                </a:solidFill>
                <a:latin typeface="+mn-lt"/>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bg1"/>
                </a:solidFill>
                <a:latin typeface="+mn-lt"/>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5"/>
          <p:cNvSpPr>
            <a:spLocks noGrp="1"/>
          </p:cNvSpPr>
          <p:nvPr>
            <p:ph type="body" sz="quarter" idx="15" hasCustomPrompt="1"/>
          </p:nvPr>
        </p:nvSpPr>
        <p:spPr>
          <a:xfrm>
            <a:off x="3069991" y="2186503"/>
            <a:ext cx="3039824" cy="344488"/>
          </a:xfrm>
        </p:spPr>
        <p:txBody>
          <a:bodyPr anchor="ctr" anchorCtr="1">
            <a:noAutofit/>
          </a:bodyPr>
          <a:lstStyle>
            <a:lvl1pPr marL="0" indent="0">
              <a:buNone/>
              <a:defRPr sz="38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19" name="Text Placeholder 17"/>
          <p:cNvSpPr>
            <a:spLocks noGrp="1"/>
          </p:cNvSpPr>
          <p:nvPr>
            <p:ph type="body" sz="quarter" idx="16"/>
          </p:nvPr>
        </p:nvSpPr>
        <p:spPr>
          <a:xfrm>
            <a:off x="3069628" y="2661297"/>
            <a:ext cx="3047867" cy="3356400"/>
          </a:xfrm>
        </p:spPr>
        <p:txBody>
          <a:bodyPr anchor="ctr" anchorCtr="1">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bg1"/>
                </a:solidFill>
                <a:latin typeface="+mn-lt"/>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bg1"/>
                </a:solidFill>
                <a:latin typeface="+mn-lt"/>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bg1"/>
                </a:solidFill>
                <a:latin typeface="+mn-lt"/>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5"/>
          <p:cNvSpPr>
            <a:spLocks noGrp="1"/>
          </p:cNvSpPr>
          <p:nvPr>
            <p:ph type="body" sz="quarter" idx="17" hasCustomPrompt="1"/>
          </p:nvPr>
        </p:nvSpPr>
        <p:spPr>
          <a:xfrm>
            <a:off x="6117495" y="2186503"/>
            <a:ext cx="3039824" cy="344488"/>
          </a:xfrm>
        </p:spPr>
        <p:txBody>
          <a:bodyPr anchor="ctr" anchorCtr="1">
            <a:noAutofit/>
          </a:bodyPr>
          <a:lstStyle>
            <a:lvl1pPr marL="0" indent="0">
              <a:buNone/>
              <a:defRPr sz="38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1" name="Text Placeholder 17"/>
          <p:cNvSpPr>
            <a:spLocks noGrp="1"/>
          </p:cNvSpPr>
          <p:nvPr>
            <p:ph type="body" sz="quarter" idx="18"/>
          </p:nvPr>
        </p:nvSpPr>
        <p:spPr>
          <a:xfrm>
            <a:off x="6117132" y="2661297"/>
            <a:ext cx="3047867" cy="3356400"/>
          </a:xfrm>
        </p:spPr>
        <p:txBody>
          <a:bodyPr anchor="ctr" anchorCtr="1">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bg1"/>
                </a:solidFill>
                <a:latin typeface="+mn-lt"/>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bg1"/>
                </a:solidFill>
                <a:latin typeface="+mn-lt"/>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bg1"/>
                </a:solidFill>
                <a:latin typeface="+mn-lt"/>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5"/>
          <p:cNvSpPr>
            <a:spLocks noGrp="1"/>
          </p:cNvSpPr>
          <p:nvPr>
            <p:ph type="body" sz="quarter" idx="19" hasCustomPrompt="1"/>
          </p:nvPr>
        </p:nvSpPr>
        <p:spPr>
          <a:xfrm>
            <a:off x="9157682" y="2184822"/>
            <a:ext cx="3039824" cy="344488"/>
          </a:xfrm>
        </p:spPr>
        <p:txBody>
          <a:bodyPr anchor="ctr" anchorCtr="1">
            <a:noAutofit/>
          </a:bodyPr>
          <a:lstStyle>
            <a:lvl1pPr marL="0" indent="0">
              <a:buNone/>
              <a:defRPr sz="38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3" name="Text Placeholder 17"/>
          <p:cNvSpPr>
            <a:spLocks noGrp="1"/>
          </p:cNvSpPr>
          <p:nvPr>
            <p:ph type="body" sz="quarter" idx="20"/>
          </p:nvPr>
        </p:nvSpPr>
        <p:spPr>
          <a:xfrm>
            <a:off x="9157319" y="2659616"/>
            <a:ext cx="3047867" cy="3356400"/>
          </a:xfrm>
        </p:spPr>
        <p:txBody>
          <a:bodyPr anchor="ctr" anchorCtr="1">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bg1"/>
                </a:solidFill>
                <a:latin typeface="+mn-lt"/>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bg1"/>
                </a:solidFill>
                <a:latin typeface="+mn-lt"/>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bg1"/>
                </a:solidFill>
                <a:latin typeface="+mn-lt"/>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61480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b="1">
                <a:solidFill>
                  <a:srgbClr val="DC4405"/>
                </a:solidFill>
              </a:defRPr>
            </a:lvl1pPr>
          </a:lstStyle>
          <a:p>
            <a:r>
              <a:rPr lang="en-US"/>
              <a:t>Click to edit Master title style</a:t>
            </a:r>
          </a:p>
        </p:txBody>
      </p:sp>
      <p:cxnSp>
        <p:nvCxnSpPr>
          <p:cNvPr id="6" name="Straight Connector 5"/>
          <p:cNvCxnSpPr/>
          <p:nvPr userDrawn="1"/>
        </p:nvCxnSpPr>
        <p:spPr>
          <a:xfrm flipV="1">
            <a:off x="0" y="3423684"/>
            <a:ext cx="12192000" cy="12918"/>
          </a:xfrm>
          <a:prstGeom prst="line">
            <a:avLst/>
          </a:prstGeom>
          <a:ln w="50800">
            <a:solidFill>
              <a:srgbClr val="DC4405"/>
            </a:solidFill>
          </a:ln>
        </p:spPr>
        <p:style>
          <a:lnRef idx="1">
            <a:schemeClr val="accent1"/>
          </a:lnRef>
          <a:fillRef idx="0">
            <a:schemeClr val="accent1"/>
          </a:fillRef>
          <a:effectRef idx="0">
            <a:schemeClr val="accent1"/>
          </a:effectRef>
          <a:fontRef idx="minor">
            <a:schemeClr val="tx1"/>
          </a:fontRef>
        </p:style>
      </p:cxnSp>
      <p:sp>
        <p:nvSpPr>
          <p:cNvPr id="8" name="Oval 7"/>
          <p:cNvSpPr/>
          <p:nvPr userDrawn="1"/>
        </p:nvSpPr>
        <p:spPr>
          <a:xfrm>
            <a:off x="1237796" y="3278260"/>
            <a:ext cx="316684" cy="316684"/>
          </a:xfrm>
          <a:prstGeom prst="ellipse">
            <a:avLst/>
          </a:prstGeom>
          <a:solidFill>
            <a:srgbClr val="DC430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9" name="Oval 8"/>
          <p:cNvSpPr/>
          <p:nvPr userDrawn="1"/>
        </p:nvSpPr>
        <p:spPr>
          <a:xfrm>
            <a:off x="5939574" y="3278260"/>
            <a:ext cx="316684" cy="316684"/>
          </a:xfrm>
          <a:prstGeom prst="ellipse">
            <a:avLst/>
          </a:prstGeom>
          <a:solidFill>
            <a:srgbClr val="DC430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0" name="Oval 9"/>
          <p:cNvSpPr/>
          <p:nvPr userDrawn="1"/>
        </p:nvSpPr>
        <p:spPr>
          <a:xfrm>
            <a:off x="10641353" y="3265342"/>
            <a:ext cx="316684" cy="316684"/>
          </a:xfrm>
          <a:prstGeom prst="ellipse">
            <a:avLst/>
          </a:prstGeom>
          <a:solidFill>
            <a:srgbClr val="DC430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1" name="Text Placeholder 15"/>
          <p:cNvSpPr>
            <a:spLocks noGrp="1"/>
          </p:cNvSpPr>
          <p:nvPr>
            <p:ph type="body" sz="quarter" idx="13" hasCustomPrompt="1"/>
          </p:nvPr>
        </p:nvSpPr>
        <p:spPr>
          <a:xfrm>
            <a:off x="794433" y="2861060"/>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2" name="Text Placeholder 17"/>
          <p:cNvSpPr>
            <a:spLocks noGrp="1"/>
          </p:cNvSpPr>
          <p:nvPr>
            <p:ph type="body" sz="quarter" idx="14" hasCustomPrompt="1"/>
          </p:nvPr>
        </p:nvSpPr>
        <p:spPr>
          <a:xfrm>
            <a:off x="794434" y="2030819"/>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tx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13" name="Text Placeholder 15"/>
          <p:cNvSpPr>
            <a:spLocks noGrp="1"/>
          </p:cNvSpPr>
          <p:nvPr>
            <p:ph type="body" sz="quarter" idx="15" hasCustomPrompt="1"/>
          </p:nvPr>
        </p:nvSpPr>
        <p:spPr>
          <a:xfrm>
            <a:off x="10197990" y="2861060"/>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4" name="Text Placeholder 17"/>
          <p:cNvSpPr>
            <a:spLocks noGrp="1"/>
          </p:cNvSpPr>
          <p:nvPr>
            <p:ph type="body" sz="quarter" idx="16" hasCustomPrompt="1"/>
          </p:nvPr>
        </p:nvSpPr>
        <p:spPr>
          <a:xfrm>
            <a:off x="10197991" y="2030819"/>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tx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15" name="Text Placeholder 15"/>
          <p:cNvSpPr>
            <a:spLocks noGrp="1"/>
          </p:cNvSpPr>
          <p:nvPr>
            <p:ph type="body" sz="quarter" idx="17" hasCustomPrompt="1"/>
          </p:nvPr>
        </p:nvSpPr>
        <p:spPr>
          <a:xfrm>
            <a:off x="5496212" y="3654738"/>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6" name="Text Placeholder 17"/>
          <p:cNvSpPr>
            <a:spLocks noGrp="1"/>
          </p:cNvSpPr>
          <p:nvPr>
            <p:ph type="body" sz="quarter" idx="18" hasCustomPrompt="1"/>
          </p:nvPr>
        </p:nvSpPr>
        <p:spPr>
          <a:xfrm>
            <a:off x="5496212" y="4059937"/>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tx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Tree>
    <p:extLst>
      <p:ext uri="{BB962C8B-B14F-4D97-AF65-F5344CB8AC3E}">
        <p14:creationId xmlns:p14="http://schemas.microsoft.com/office/powerpoint/2010/main" val="4289950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9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b="1">
                <a:solidFill>
                  <a:schemeClr val="bg1"/>
                </a:solidFill>
              </a:defRPr>
            </a:lvl1pPr>
          </a:lstStyle>
          <a:p>
            <a:r>
              <a:rPr lang="en-US"/>
              <a:t>Click to edit Master title style</a:t>
            </a:r>
          </a:p>
        </p:txBody>
      </p:sp>
      <p:cxnSp>
        <p:nvCxnSpPr>
          <p:cNvPr id="6" name="Straight Connector 5"/>
          <p:cNvCxnSpPr/>
          <p:nvPr userDrawn="1"/>
        </p:nvCxnSpPr>
        <p:spPr>
          <a:xfrm flipV="1">
            <a:off x="0" y="3423684"/>
            <a:ext cx="12192000" cy="12918"/>
          </a:xfrm>
          <a:prstGeom prst="line">
            <a:avLst/>
          </a:prstGeom>
          <a:ln w="50800">
            <a:solidFill>
              <a:srgbClr val="DC4405"/>
            </a:solidFill>
          </a:ln>
        </p:spPr>
        <p:style>
          <a:lnRef idx="1">
            <a:schemeClr val="accent1"/>
          </a:lnRef>
          <a:fillRef idx="0">
            <a:schemeClr val="accent1"/>
          </a:fillRef>
          <a:effectRef idx="0">
            <a:schemeClr val="accent1"/>
          </a:effectRef>
          <a:fontRef idx="minor">
            <a:schemeClr val="tx1"/>
          </a:fontRef>
        </p:style>
      </p:cxnSp>
      <p:sp>
        <p:nvSpPr>
          <p:cNvPr id="8" name="Oval 7"/>
          <p:cNvSpPr/>
          <p:nvPr userDrawn="1"/>
        </p:nvSpPr>
        <p:spPr>
          <a:xfrm>
            <a:off x="1237796" y="3278260"/>
            <a:ext cx="316684" cy="316684"/>
          </a:xfrm>
          <a:prstGeom prst="ellipse">
            <a:avLst/>
          </a:prstGeom>
          <a:solidFill>
            <a:srgbClr val="DC4305"/>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9" name="Oval 8"/>
          <p:cNvSpPr/>
          <p:nvPr userDrawn="1"/>
        </p:nvSpPr>
        <p:spPr>
          <a:xfrm>
            <a:off x="5939574" y="3278260"/>
            <a:ext cx="316684" cy="316684"/>
          </a:xfrm>
          <a:prstGeom prst="ellipse">
            <a:avLst/>
          </a:prstGeom>
          <a:solidFill>
            <a:srgbClr val="DC4305"/>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0" name="Oval 9"/>
          <p:cNvSpPr/>
          <p:nvPr userDrawn="1"/>
        </p:nvSpPr>
        <p:spPr>
          <a:xfrm>
            <a:off x="10641353" y="3265342"/>
            <a:ext cx="316684" cy="316684"/>
          </a:xfrm>
          <a:prstGeom prst="ellipse">
            <a:avLst/>
          </a:prstGeom>
          <a:solidFill>
            <a:srgbClr val="DC4305"/>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1" name="Text Placeholder 15"/>
          <p:cNvSpPr>
            <a:spLocks noGrp="1"/>
          </p:cNvSpPr>
          <p:nvPr>
            <p:ph type="body" sz="quarter" idx="13" hasCustomPrompt="1"/>
          </p:nvPr>
        </p:nvSpPr>
        <p:spPr>
          <a:xfrm>
            <a:off x="794433" y="2861060"/>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2" name="Text Placeholder 17"/>
          <p:cNvSpPr>
            <a:spLocks noGrp="1"/>
          </p:cNvSpPr>
          <p:nvPr>
            <p:ph type="body" sz="quarter" idx="14" hasCustomPrompt="1"/>
          </p:nvPr>
        </p:nvSpPr>
        <p:spPr>
          <a:xfrm>
            <a:off x="794434" y="2030819"/>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bg1"/>
                </a:solidFill>
                <a:latin typeface="Gill Sans"/>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13" name="Text Placeholder 15"/>
          <p:cNvSpPr>
            <a:spLocks noGrp="1"/>
          </p:cNvSpPr>
          <p:nvPr>
            <p:ph type="body" sz="quarter" idx="15" hasCustomPrompt="1"/>
          </p:nvPr>
        </p:nvSpPr>
        <p:spPr>
          <a:xfrm>
            <a:off x="10197990" y="2861060"/>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4" name="Text Placeholder 17"/>
          <p:cNvSpPr>
            <a:spLocks noGrp="1"/>
          </p:cNvSpPr>
          <p:nvPr>
            <p:ph type="body" sz="quarter" idx="16" hasCustomPrompt="1"/>
          </p:nvPr>
        </p:nvSpPr>
        <p:spPr>
          <a:xfrm>
            <a:off x="10197991" y="2030819"/>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15" name="Text Placeholder 15"/>
          <p:cNvSpPr>
            <a:spLocks noGrp="1"/>
          </p:cNvSpPr>
          <p:nvPr>
            <p:ph type="body" sz="quarter" idx="17" hasCustomPrompt="1"/>
          </p:nvPr>
        </p:nvSpPr>
        <p:spPr>
          <a:xfrm>
            <a:off x="5496212" y="3654738"/>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6" name="Text Placeholder 17"/>
          <p:cNvSpPr>
            <a:spLocks noGrp="1"/>
          </p:cNvSpPr>
          <p:nvPr>
            <p:ph type="body" sz="quarter" idx="18" hasCustomPrompt="1"/>
          </p:nvPr>
        </p:nvSpPr>
        <p:spPr>
          <a:xfrm>
            <a:off x="5496212" y="4059937"/>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Tree>
    <p:extLst>
      <p:ext uri="{BB962C8B-B14F-4D97-AF65-F5344CB8AC3E}">
        <p14:creationId xmlns:p14="http://schemas.microsoft.com/office/powerpoint/2010/main" val="8349466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b="1">
                <a:solidFill>
                  <a:srgbClr val="DC4405"/>
                </a:solidFill>
              </a:defRPr>
            </a:lvl1pPr>
          </a:lstStyle>
          <a:p>
            <a:r>
              <a:rPr lang="en-US"/>
              <a:t>Click to edit Master title style</a:t>
            </a:r>
          </a:p>
        </p:txBody>
      </p:sp>
      <p:cxnSp>
        <p:nvCxnSpPr>
          <p:cNvPr id="6" name="Straight Connector 5"/>
          <p:cNvCxnSpPr/>
          <p:nvPr userDrawn="1"/>
        </p:nvCxnSpPr>
        <p:spPr>
          <a:xfrm flipV="1">
            <a:off x="0" y="3423684"/>
            <a:ext cx="12192000" cy="12918"/>
          </a:xfrm>
          <a:prstGeom prst="line">
            <a:avLst/>
          </a:prstGeom>
          <a:ln w="50800">
            <a:solidFill>
              <a:srgbClr val="DC4405"/>
            </a:solidFill>
          </a:ln>
        </p:spPr>
        <p:style>
          <a:lnRef idx="1">
            <a:schemeClr val="accent1"/>
          </a:lnRef>
          <a:fillRef idx="0">
            <a:schemeClr val="accent1"/>
          </a:fillRef>
          <a:effectRef idx="0">
            <a:schemeClr val="accent1"/>
          </a:effectRef>
          <a:fontRef idx="minor">
            <a:schemeClr val="tx1"/>
          </a:fontRef>
        </p:style>
      </p:cxnSp>
      <p:sp>
        <p:nvSpPr>
          <p:cNvPr id="8" name="Oval 7"/>
          <p:cNvSpPr/>
          <p:nvPr userDrawn="1"/>
        </p:nvSpPr>
        <p:spPr>
          <a:xfrm>
            <a:off x="1237796" y="3278260"/>
            <a:ext cx="316684" cy="316684"/>
          </a:xfrm>
          <a:prstGeom prst="ellipse">
            <a:avLst/>
          </a:prstGeom>
          <a:solidFill>
            <a:srgbClr val="DC430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9" name="Oval 8"/>
          <p:cNvSpPr/>
          <p:nvPr userDrawn="1"/>
        </p:nvSpPr>
        <p:spPr>
          <a:xfrm>
            <a:off x="4089509" y="3278260"/>
            <a:ext cx="316684" cy="316684"/>
          </a:xfrm>
          <a:prstGeom prst="ellipse">
            <a:avLst/>
          </a:prstGeom>
          <a:solidFill>
            <a:srgbClr val="DC430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0" name="Oval 9"/>
          <p:cNvSpPr/>
          <p:nvPr userDrawn="1"/>
        </p:nvSpPr>
        <p:spPr>
          <a:xfrm>
            <a:off x="10641353" y="3265342"/>
            <a:ext cx="316684" cy="316684"/>
          </a:xfrm>
          <a:prstGeom prst="ellipse">
            <a:avLst/>
          </a:prstGeom>
          <a:solidFill>
            <a:srgbClr val="DC430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1" name="Text Placeholder 15"/>
          <p:cNvSpPr>
            <a:spLocks noGrp="1"/>
          </p:cNvSpPr>
          <p:nvPr>
            <p:ph type="body" sz="quarter" idx="13" hasCustomPrompt="1"/>
          </p:nvPr>
        </p:nvSpPr>
        <p:spPr>
          <a:xfrm>
            <a:off x="794433" y="2861060"/>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2" name="Text Placeholder 17"/>
          <p:cNvSpPr>
            <a:spLocks noGrp="1"/>
          </p:cNvSpPr>
          <p:nvPr>
            <p:ph type="body" sz="quarter" idx="14" hasCustomPrompt="1"/>
          </p:nvPr>
        </p:nvSpPr>
        <p:spPr>
          <a:xfrm>
            <a:off x="794434" y="2030819"/>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tx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13" name="Text Placeholder 15"/>
          <p:cNvSpPr>
            <a:spLocks noGrp="1"/>
          </p:cNvSpPr>
          <p:nvPr>
            <p:ph type="body" sz="quarter" idx="15" hasCustomPrompt="1"/>
          </p:nvPr>
        </p:nvSpPr>
        <p:spPr>
          <a:xfrm>
            <a:off x="7346278" y="2861060"/>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4" name="Text Placeholder 17"/>
          <p:cNvSpPr>
            <a:spLocks noGrp="1"/>
          </p:cNvSpPr>
          <p:nvPr>
            <p:ph type="body" sz="quarter" idx="16" hasCustomPrompt="1"/>
          </p:nvPr>
        </p:nvSpPr>
        <p:spPr>
          <a:xfrm>
            <a:off x="7346279" y="2030819"/>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tx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15" name="Text Placeholder 15"/>
          <p:cNvSpPr>
            <a:spLocks noGrp="1"/>
          </p:cNvSpPr>
          <p:nvPr>
            <p:ph type="body" sz="quarter" idx="17" hasCustomPrompt="1"/>
          </p:nvPr>
        </p:nvSpPr>
        <p:spPr>
          <a:xfrm>
            <a:off x="3646147" y="3662509"/>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6" name="Text Placeholder 17"/>
          <p:cNvSpPr>
            <a:spLocks noGrp="1"/>
          </p:cNvSpPr>
          <p:nvPr>
            <p:ph type="body" sz="quarter" idx="18" hasCustomPrompt="1"/>
          </p:nvPr>
        </p:nvSpPr>
        <p:spPr>
          <a:xfrm>
            <a:off x="3646147" y="4067708"/>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tx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17" name="Oval 16"/>
          <p:cNvSpPr/>
          <p:nvPr userDrawn="1"/>
        </p:nvSpPr>
        <p:spPr>
          <a:xfrm>
            <a:off x="7789640" y="3271801"/>
            <a:ext cx="316684" cy="316684"/>
          </a:xfrm>
          <a:prstGeom prst="ellipse">
            <a:avLst/>
          </a:prstGeom>
          <a:solidFill>
            <a:srgbClr val="DC430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8" name="Text Placeholder 15"/>
          <p:cNvSpPr>
            <a:spLocks noGrp="1"/>
          </p:cNvSpPr>
          <p:nvPr>
            <p:ph type="body" sz="quarter" idx="19" hasCustomPrompt="1"/>
          </p:nvPr>
        </p:nvSpPr>
        <p:spPr>
          <a:xfrm>
            <a:off x="10197991" y="3662509"/>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9" name="Text Placeholder 17"/>
          <p:cNvSpPr>
            <a:spLocks noGrp="1"/>
          </p:cNvSpPr>
          <p:nvPr>
            <p:ph type="body" sz="quarter" idx="20" hasCustomPrompt="1"/>
          </p:nvPr>
        </p:nvSpPr>
        <p:spPr>
          <a:xfrm>
            <a:off x="10197991" y="4067708"/>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tx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Tree>
    <p:extLst>
      <p:ext uri="{BB962C8B-B14F-4D97-AF65-F5344CB8AC3E}">
        <p14:creationId xmlns:p14="http://schemas.microsoft.com/office/powerpoint/2010/main" val="18592783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1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b="1">
                <a:solidFill>
                  <a:schemeClr val="bg1"/>
                </a:solidFill>
              </a:defRPr>
            </a:lvl1pPr>
          </a:lstStyle>
          <a:p>
            <a:r>
              <a:rPr lang="en-US"/>
              <a:t>Click to edit Master title style</a:t>
            </a:r>
          </a:p>
        </p:txBody>
      </p:sp>
      <p:cxnSp>
        <p:nvCxnSpPr>
          <p:cNvPr id="6" name="Straight Connector 5"/>
          <p:cNvCxnSpPr/>
          <p:nvPr userDrawn="1"/>
        </p:nvCxnSpPr>
        <p:spPr>
          <a:xfrm flipV="1">
            <a:off x="0" y="3423684"/>
            <a:ext cx="12192000" cy="12918"/>
          </a:xfrm>
          <a:prstGeom prst="line">
            <a:avLst/>
          </a:prstGeom>
          <a:ln w="50800">
            <a:solidFill>
              <a:srgbClr val="DC4405"/>
            </a:solidFill>
          </a:ln>
        </p:spPr>
        <p:style>
          <a:lnRef idx="1">
            <a:schemeClr val="accent1"/>
          </a:lnRef>
          <a:fillRef idx="0">
            <a:schemeClr val="accent1"/>
          </a:fillRef>
          <a:effectRef idx="0">
            <a:schemeClr val="accent1"/>
          </a:effectRef>
          <a:fontRef idx="minor">
            <a:schemeClr val="tx1"/>
          </a:fontRef>
        </p:style>
      </p:cxnSp>
      <p:sp>
        <p:nvSpPr>
          <p:cNvPr id="8" name="Oval 7"/>
          <p:cNvSpPr/>
          <p:nvPr userDrawn="1"/>
        </p:nvSpPr>
        <p:spPr>
          <a:xfrm>
            <a:off x="1237796" y="3278260"/>
            <a:ext cx="316684" cy="316684"/>
          </a:xfrm>
          <a:prstGeom prst="ellipse">
            <a:avLst/>
          </a:prstGeom>
          <a:solidFill>
            <a:srgbClr val="DC4305"/>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9" name="Oval 8"/>
          <p:cNvSpPr/>
          <p:nvPr userDrawn="1"/>
        </p:nvSpPr>
        <p:spPr>
          <a:xfrm>
            <a:off x="4089509" y="3278260"/>
            <a:ext cx="316684" cy="316684"/>
          </a:xfrm>
          <a:prstGeom prst="ellipse">
            <a:avLst/>
          </a:prstGeom>
          <a:solidFill>
            <a:srgbClr val="DC4305"/>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0" name="Oval 9"/>
          <p:cNvSpPr/>
          <p:nvPr userDrawn="1"/>
        </p:nvSpPr>
        <p:spPr>
          <a:xfrm>
            <a:off x="10641353" y="3265342"/>
            <a:ext cx="316684" cy="316684"/>
          </a:xfrm>
          <a:prstGeom prst="ellipse">
            <a:avLst/>
          </a:prstGeom>
          <a:solidFill>
            <a:srgbClr val="DC4305"/>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1" name="Text Placeholder 15"/>
          <p:cNvSpPr>
            <a:spLocks noGrp="1"/>
          </p:cNvSpPr>
          <p:nvPr>
            <p:ph type="body" sz="quarter" idx="13" hasCustomPrompt="1"/>
          </p:nvPr>
        </p:nvSpPr>
        <p:spPr>
          <a:xfrm>
            <a:off x="794433" y="2861060"/>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2" name="Text Placeholder 17"/>
          <p:cNvSpPr>
            <a:spLocks noGrp="1"/>
          </p:cNvSpPr>
          <p:nvPr>
            <p:ph type="body" sz="quarter" idx="14" hasCustomPrompt="1"/>
          </p:nvPr>
        </p:nvSpPr>
        <p:spPr>
          <a:xfrm>
            <a:off x="794434" y="2030819"/>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13" name="Text Placeholder 15"/>
          <p:cNvSpPr>
            <a:spLocks noGrp="1"/>
          </p:cNvSpPr>
          <p:nvPr>
            <p:ph type="body" sz="quarter" idx="15" hasCustomPrompt="1"/>
          </p:nvPr>
        </p:nvSpPr>
        <p:spPr>
          <a:xfrm>
            <a:off x="7346278" y="2861060"/>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4" name="Text Placeholder 17"/>
          <p:cNvSpPr>
            <a:spLocks noGrp="1"/>
          </p:cNvSpPr>
          <p:nvPr>
            <p:ph type="body" sz="quarter" idx="16" hasCustomPrompt="1"/>
          </p:nvPr>
        </p:nvSpPr>
        <p:spPr>
          <a:xfrm>
            <a:off x="7346279" y="2030819"/>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15" name="Text Placeholder 15"/>
          <p:cNvSpPr>
            <a:spLocks noGrp="1"/>
          </p:cNvSpPr>
          <p:nvPr>
            <p:ph type="body" sz="quarter" idx="17" hasCustomPrompt="1"/>
          </p:nvPr>
        </p:nvSpPr>
        <p:spPr>
          <a:xfrm>
            <a:off x="3646147" y="3662509"/>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6" name="Text Placeholder 17"/>
          <p:cNvSpPr>
            <a:spLocks noGrp="1"/>
          </p:cNvSpPr>
          <p:nvPr>
            <p:ph type="body" sz="quarter" idx="18" hasCustomPrompt="1"/>
          </p:nvPr>
        </p:nvSpPr>
        <p:spPr>
          <a:xfrm>
            <a:off x="3646147" y="4067708"/>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
        <p:nvSpPr>
          <p:cNvPr id="17" name="Oval 16"/>
          <p:cNvSpPr/>
          <p:nvPr userDrawn="1"/>
        </p:nvSpPr>
        <p:spPr>
          <a:xfrm>
            <a:off x="7789640" y="3271801"/>
            <a:ext cx="316684" cy="316684"/>
          </a:xfrm>
          <a:prstGeom prst="ellipse">
            <a:avLst/>
          </a:prstGeom>
          <a:solidFill>
            <a:srgbClr val="DC4305"/>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C4405"/>
              </a:solidFill>
            </a:endParaRPr>
          </a:p>
        </p:txBody>
      </p:sp>
      <p:sp>
        <p:nvSpPr>
          <p:cNvPr id="18" name="Text Placeholder 15"/>
          <p:cNvSpPr>
            <a:spLocks noGrp="1"/>
          </p:cNvSpPr>
          <p:nvPr>
            <p:ph type="body" sz="quarter" idx="19" hasCustomPrompt="1"/>
          </p:nvPr>
        </p:nvSpPr>
        <p:spPr>
          <a:xfrm>
            <a:off x="10197991" y="3662509"/>
            <a:ext cx="1520092" cy="344488"/>
          </a:xfrm>
        </p:spPr>
        <p:txBody>
          <a:bodyPr anchor="ctr" anchorCtr="0">
            <a:noAutofit/>
          </a:bodyPr>
          <a:lstStyle>
            <a:lvl1pPr marL="0" indent="0" algn="l">
              <a:buNone/>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Date</a:t>
            </a:r>
          </a:p>
        </p:txBody>
      </p:sp>
      <p:sp>
        <p:nvSpPr>
          <p:cNvPr id="19" name="Text Placeholder 17"/>
          <p:cNvSpPr>
            <a:spLocks noGrp="1"/>
          </p:cNvSpPr>
          <p:nvPr>
            <p:ph type="body" sz="quarter" idx="20" hasCustomPrompt="1"/>
          </p:nvPr>
        </p:nvSpPr>
        <p:spPr>
          <a:xfrm>
            <a:off x="10197991" y="4067708"/>
            <a:ext cx="1520092" cy="751070"/>
          </a:xfrm>
        </p:spPr>
        <p:txBody>
          <a:bodyPr anchor="ctr" anchorCtr="0">
            <a:noAutofit/>
          </a:bodyPr>
          <a:lstStyle>
            <a:lvl1pPr marL="0" indent="0">
              <a:buClr>
                <a:srgbClr val="DC4405"/>
              </a:buClr>
              <a:buFont typeface="Courier New" panose="02070309020205020404" pitchFamily="49" charset="0"/>
              <a:buNone/>
              <a:defRPr sz="2000">
                <a:solidFill>
                  <a:schemeClr val="bg1"/>
                </a:solidFill>
                <a:latin typeface="+mn-lt"/>
                <a:ea typeface="Verdana" panose="020B0604030504040204" pitchFamily="34" charset="0"/>
                <a:cs typeface="Verdana" panose="020B0604030504040204" pitchFamily="34" charset="0"/>
              </a:defRPr>
            </a:lvl1pPr>
            <a:lvl2pPr marL="457200" indent="0">
              <a:buClr>
                <a:srgbClr val="DC4405"/>
              </a:buClr>
              <a:buFont typeface="Courier New" panose="02070309020205020404" pitchFamily="49" charset="0"/>
              <a:buNone/>
              <a:defRPr sz="18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buClr>
                <a:srgbClr val="DC4405"/>
              </a:buClr>
              <a:buFont typeface="Courier New" panose="02070309020205020404" pitchFamily="49" charset="0"/>
              <a:buNone/>
              <a:defRPr sz="16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buClr>
                <a:srgbClr val="DC4405"/>
              </a:buClr>
              <a:buFont typeface="Courier New" panose="02070309020205020404" pitchFamily="49"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text</a:t>
            </a:r>
          </a:p>
        </p:txBody>
      </p:sp>
    </p:spTree>
    <p:extLst>
      <p:ext uri="{BB962C8B-B14F-4D97-AF65-F5344CB8AC3E}">
        <p14:creationId xmlns:p14="http://schemas.microsoft.com/office/powerpoint/2010/main" val="434845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74236" y="658626"/>
            <a:ext cx="9879563" cy="494927"/>
          </a:xfrm>
        </p:spPr>
        <p:txBody>
          <a:bodyPr>
            <a:normAutofit/>
          </a:bodyPr>
          <a:lstStyle>
            <a:lvl1pPr>
              <a:defRPr sz="28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Content Placeholder 2"/>
          <p:cNvSpPr>
            <a:spLocks noGrp="1"/>
          </p:cNvSpPr>
          <p:nvPr>
            <p:ph idx="1"/>
          </p:nvPr>
        </p:nvSpPr>
        <p:spPr>
          <a:xfrm>
            <a:off x="1474236" y="1380931"/>
            <a:ext cx="9879564" cy="5187820"/>
          </a:xfrm>
        </p:spPr>
        <p:txBody>
          <a:bodyPr>
            <a:normAutofit/>
          </a:bodyPr>
          <a:lstStyle>
            <a:lvl1pPr marL="228600" indent="-228600">
              <a:buClr>
                <a:srgbClr val="DC4405"/>
              </a:buClr>
              <a:buFont typeface="Courier New" panose="02070309020205020404" pitchFamily="49" charset="0"/>
              <a:buChar char="o"/>
              <a:defRPr sz="1600">
                <a:solidFill>
                  <a:schemeClr val="bg1"/>
                </a:solidFill>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400">
                <a:solidFill>
                  <a:schemeClr val="bg1"/>
                </a:solidFill>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200">
                <a:solidFill>
                  <a:schemeClr val="bg1"/>
                </a:solidFill>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100">
                <a:solidFill>
                  <a:schemeClr val="bg1"/>
                </a:solidFill>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1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r="92081"/>
          <a:stretch>
            <a:fillRect/>
          </a:stretch>
        </p:blipFill>
        <p:spPr>
          <a:xfrm>
            <a:off x="1" y="0"/>
            <a:ext cx="723901" cy="6858000"/>
          </a:xfrm>
          <a:custGeom>
            <a:avLst/>
            <a:gdLst>
              <a:gd name="connsiteX0" fmla="*/ 0 w 723901"/>
              <a:gd name="connsiteY0" fmla="*/ 0 h 6858000"/>
              <a:gd name="connsiteX1" fmla="*/ 723901 w 723901"/>
              <a:gd name="connsiteY1" fmla="*/ 0 h 6858000"/>
              <a:gd name="connsiteX2" fmla="*/ 723901 w 723901"/>
              <a:gd name="connsiteY2" fmla="*/ 6858000 h 6858000"/>
              <a:gd name="connsiteX3" fmla="*/ 0 w 7239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23901" h="6858000">
                <a:moveTo>
                  <a:pt x="0" y="0"/>
                </a:moveTo>
                <a:lnTo>
                  <a:pt x="723901" y="0"/>
                </a:lnTo>
                <a:lnTo>
                  <a:pt x="723901" y="6858000"/>
                </a:lnTo>
                <a:lnTo>
                  <a:pt x="0" y="6858000"/>
                </a:lnTo>
                <a:close/>
              </a:path>
            </a:pathLst>
          </a:custGeom>
        </p:spPr>
      </p:pic>
      <p:sp>
        <p:nvSpPr>
          <p:cNvPr id="8" name="Oval 7"/>
          <p:cNvSpPr>
            <a:spLocks noChangeAspect="1"/>
          </p:cNvSpPr>
          <p:nvPr userDrawn="1"/>
        </p:nvSpPr>
        <p:spPr>
          <a:xfrm>
            <a:off x="479892" y="512636"/>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C4405"/>
              </a:solidFill>
            </a:endParaRPr>
          </a:p>
        </p:txBody>
      </p:sp>
      <p:sp>
        <p:nvSpPr>
          <p:cNvPr id="9" name="Picture Placeholder 2"/>
          <p:cNvSpPr>
            <a:spLocks noGrp="1"/>
          </p:cNvSpPr>
          <p:nvPr>
            <p:ph type="pic" sz="quarter" idx="10" hasCustomPrompt="1"/>
          </p:nvPr>
        </p:nvSpPr>
        <p:spPr>
          <a:xfrm>
            <a:off x="616688" y="658626"/>
            <a:ext cx="504121" cy="504122"/>
          </a:xfrm>
        </p:spPr>
        <p:txBody>
          <a:bodyPr anchor="ctr" anchorCtr="0">
            <a:noAutofit/>
          </a:bodyPr>
          <a:lstStyle>
            <a:lvl1pPr marL="0" indent="0" algn="ctr">
              <a:buNone/>
              <a:defRPr sz="800"/>
            </a:lvl1pPr>
          </a:lstStyle>
          <a:p>
            <a:r>
              <a:rPr lang="en-US" dirty="0"/>
              <a:t>Icon image</a:t>
            </a:r>
          </a:p>
        </p:txBody>
      </p:sp>
    </p:spTree>
    <p:extLst>
      <p:ext uri="{BB962C8B-B14F-4D97-AF65-F5344CB8AC3E}">
        <p14:creationId xmlns:p14="http://schemas.microsoft.com/office/powerpoint/2010/main" val="19001225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Custom Layout">
    <p:bg>
      <p:bgPr>
        <a:solidFill>
          <a:srgbClr val="DC440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b="1">
                <a:solidFill>
                  <a:schemeClr val="bg1"/>
                </a:solidFill>
              </a:defRPr>
            </a:lvl1pPr>
          </a:lstStyle>
          <a:p>
            <a:r>
              <a:rPr lang="en-US"/>
              <a:t>Click to edit Master title style</a:t>
            </a:r>
          </a:p>
        </p:txBody>
      </p:sp>
      <p:sp>
        <p:nvSpPr>
          <p:cNvPr id="7" name="Text Placeholder 6"/>
          <p:cNvSpPr>
            <a:spLocks noGrp="1"/>
          </p:cNvSpPr>
          <p:nvPr>
            <p:ph type="body" sz="quarter" idx="10"/>
          </p:nvPr>
        </p:nvSpPr>
        <p:spPr>
          <a:xfrm>
            <a:off x="882650" y="1914525"/>
            <a:ext cx="10452100" cy="4549775"/>
          </a:xfrm>
        </p:spPr>
        <p:txBody>
          <a:bodyPr>
            <a:normAutofit/>
          </a:bodyPr>
          <a:lstStyle>
            <a:lvl1pPr marL="514350" indent="-514350">
              <a:buFont typeface="+mj-lt"/>
              <a:buAutoNum type="arabicPeriod"/>
              <a:defRPr sz="1600">
                <a:solidFill>
                  <a:schemeClr val="bg1"/>
                </a:solidFill>
              </a:defRPr>
            </a:lvl1pPr>
            <a:lvl2pPr marL="914400" indent="-457200">
              <a:buFont typeface="+mj-lt"/>
              <a:buAutoNum type="arabicPeriod"/>
              <a:defRPr sz="1400">
                <a:solidFill>
                  <a:schemeClr val="bg1"/>
                </a:solidFill>
              </a:defRPr>
            </a:lvl2pPr>
            <a:lvl3pPr marL="1371600" indent="-457200">
              <a:buFont typeface="+mj-lt"/>
              <a:buAutoNum type="arabicPeriod"/>
              <a:defRPr sz="1200">
                <a:solidFill>
                  <a:schemeClr val="bg1"/>
                </a:solidFill>
              </a:defRPr>
            </a:lvl3pPr>
            <a:lvl4pPr marL="1714500" indent="-342900">
              <a:buFont typeface="+mj-lt"/>
              <a:buAutoNum type="arabicPeriod"/>
              <a:defRPr sz="1100">
                <a:solidFill>
                  <a:schemeClr val="bg1"/>
                </a:solidFill>
              </a:defRPr>
            </a:lvl4pPr>
            <a:lvl5pPr marL="2171700" indent="-342900">
              <a:buFont typeface="+mj-lt"/>
              <a:buAutoNum type="arabicPeriod"/>
              <a:defRPr sz="11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147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74236" y="658626"/>
            <a:ext cx="9879563" cy="494927"/>
          </a:xfrm>
        </p:spPr>
        <p:txBody>
          <a:bodyPr>
            <a:normAutofit/>
          </a:bodyPr>
          <a:lstStyle>
            <a:lvl1pPr>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6" name="Oval 5"/>
          <p:cNvSpPr/>
          <p:nvPr userDrawn="1"/>
        </p:nvSpPr>
        <p:spPr>
          <a:xfrm>
            <a:off x="6973850" y="2195519"/>
            <a:ext cx="3318690" cy="3318690"/>
          </a:xfrm>
          <a:prstGeom prst="ellipse">
            <a:avLst/>
          </a:prstGeom>
          <a:no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p:cNvSpPr/>
          <p:nvPr userDrawn="1"/>
        </p:nvSpPr>
        <p:spPr>
          <a:xfrm>
            <a:off x="1574170" y="2195519"/>
            <a:ext cx="3318690" cy="3318690"/>
          </a:xfrm>
          <a:prstGeom prst="ellipse">
            <a:avLst/>
          </a:prstGeom>
          <a:no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Oval 9"/>
          <p:cNvSpPr/>
          <p:nvPr userDrawn="1"/>
        </p:nvSpPr>
        <p:spPr>
          <a:xfrm>
            <a:off x="4274010" y="2195519"/>
            <a:ext cx="3318690" cy="3318690"/>
          </a:xfrm>
          <a:prstGeom prst="ellipse">
            <a:avLst/>
          </a:prstGeom>
          <a:noFill/>
          <a:ln w="50800">
            <a:solidFill>
              <a:srgbClr val="B3B3B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 Placeholder 4"/>
          <p:cNvSpPr>
            <a:spLocks noGrp="1"/>
          </p:cNvSpPr>
          <p:nvPr>
            <p:ph type="body" sz="quarter" idx="10"/>
          </p:nvPr>
        </p:nvSpPr>
        <p:spPr>
          <a:xfrm>
            <a:off x="1574170" y="2222100"/>
            <a:ext cx="3318690" cy="3318690"/>
          </a:xfrm>
        </p:spPr>
        <p:txBody>
          <a:bodyPr anchor="ctr">
            <a:normAutofit/>
          </a:bodyPr>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11" name="Text Placeholder 4"/>
          <p:cNvSpPr>
            <a:spLocks noGrp="1"/>
          </p:cNvSpPr>
          <p:nvPr>
            <p:ph type="body" sz="quarter" idx="11"/>
          </p:nvPr>
        </p:nvSpPr>
        <p:spPr>
          <a:xfrm>
            <a:off x="4274010" y="2216577"/>
            <a:ext cx="3318690" cy="3318690"/>
          </a:xfrm>
        </p:spPr>
        <p:txBody>
          <a:bodyPr anchor="ctr">
            <a:normAutofit/>
          </a:bodyPr>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12" name="Text Placeholder 4"/>
          <p:cNvSpPr>
            <a:spLocks noGrp="1"/>
          </p:cNvSpPr>
          <p:nvPr>
            <p:ph type="body" sz="quarter" idx="12"/>
          </p:nvPr>
        </p:nvSpPr>
        <p:spPr>
          <a:xfrm>
            <a:off x="6973850" y="2216681"/>
            <a:ext cx="3318690" cy="3318690"/>
          </a:xfrm>
        </p:spPr>
        <p:txBody>
          <a:bodyPr anchor="ctr">
            <a:normAutofit/>
          </a:bodyPr>
          <a:lstStyle>
            <a:lvl1pPr marL="0" indent="0" algn="ctr">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073780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74236" y="658626"/>
            <a:ext cx="9879563" cy="494927"/>
          </a:xfrm>
        </p:spPr>
        <p:txBody>
          <a:bodyPr>
            <a:normAutofit/>
          </a:bodyPr>
          <a:lstStyle>
            <a:lvl1pPr>
              <a:defRPr sz="28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6" name="Oval 5"/>
          <p:cNvSpPr/>
          <p:nvPr userDrawn="1"/>
        </p:nvSpPr>
        <p:spPr>
          <a:xfrm>
            <a:off x="6973850" y="2195519"/>
            <a:ext cx="3318690" cy="3318690"/>
          </a:xfrm>
          <a:prstGeom prst="ellipse">
            <a:avLst/>
          </a:prstGeom>
          <a:no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p:cNvSpPr/>
          <p:nvPr userDrawn="1"/>
        </p:nvSpPr>
        <p:spPr>
          <a:xfrm>
            <a:off x="1574170" y="2195519"/>
            <a:ext cx="3318690" cy="3318690"/>
          </a:xfrm>
          <a:prstGeom prst="ellipse">
            <a:avLst/>
          </a:prstGeom>
          <a:no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Oval 9"/>
          <p:cNvSpPr/>
          <p:nvPr userDrawn="1"/>
        </p:nvSpPr>
        <p:spPr>
          <a:xfrm>
            <a:off x="4274010" y="2195519"/>
            <a:ext cx="3318690" cy="3318690"/>
          </a:xfrm>
          <a:prstGeom prst="ellipse">
            <a:avLst/>
          </a:prstGeom>
          <a:noFill/>
          <a:ln w="50800">
            <a:solidFill>
              <a:srgbClr val="B3B3B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 Placeholder 4"/>
          <p:cNvSpPr>
            <a:spLocks noGrp="1"/>
          </p:cNvSpPr>
          <p:nvPr>
            <p:ph type="body" sz="quarter" idx="10"/>
          </p:nvPr>
        </p:nvSpPr>
        <p:spPr>
          <a:xfrm>
            <a:off x="1574170" y="2222100"/>
            <a:ext cx="3318690" cy="3318690"/>
          </a:xfrm>
        </p:spPr>
        <p:txBody>
          <a:bodyPr anchor="ctr">
            <a:normAutofit/>
          </a:bodyPr>
          <a:lstStyle>
            <a:lvl1pPr marL="0" indent="0" algn="ctr">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11" name="Text Placeholder 4"/>
          <p:cNvSpPr>
            <a:spLocks noGrp="1"/>
          </p:cNvSpPr>
          <p:nvPr>
            <p:ph type="body" sz="quarter" idx="11"/>
          </p:nvPr>
        </p:nvSpPr>
        <p:spPr>
          <a:xfrm>
            <a:off x="4274010" y="2216577"/>
            <a:ext cx="3318690" cy="3318690"/>
          </a:xfrm>
        </p:spPr>
        <p:txBody>
          <a:bodyPr anchor="ctr">
            <a:normAutofit/>
          </a:bodyPr>
          <a:lstStyle>
            <a:lvl1pPr marL="0" indent="0" algn="ctr">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12" name="Text Placeholder 4"/>
          <p:cNvSpPr>
            <a:spLocks noGrp="1"/>
          </p:cNvSpPr>
          <p:nvPr>
            <p:ph type="body" sz="quarter" idx="12"/>
          </p:nvPr>
        </p:nvSpPr>
        <p:spPr>
          <a:xfrm>
            <a:off x="6973850" y="2216681"/>
            <a:ext cx="3318690" cy="3318690"/>
          </a:xfrm>
        </p:spPr>
        <p:txBody>
          <a:bodyPr anchor="ctr">
            <a:normAutofit/>
          </a:bodyPr>
          <a:lstStyle>
            <a:lvl1pPr marL="0" indent="0" algn="ctr">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527301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DC4405"/>
        </a:solidFill>
        <a:effectLst/>
      </p:bgPr>
    </p:bg>
    <p:spTree>
      <p:nvGrpSpPr>
        <p:cNvPr id="1" name=""/>
        <p:cNvGrpSpPr/>
        <p:nvPr/>
      </p:nvGrpSpPr>
      <p:grpSpPr>
        <a:xfrm>
          <a:off x="0" y="0"/>
          <a:ext cx="0" cy="0"/>
          <a:chOff x="0" y="0"/>
          <a:chExt cx="0" cy="0"/>
        </a:xfrm>
      </p:grpSpPr>
      <p:sp>
        <p:nvSpPr>
          <p:cNvPr id="6" name="Oval 5"/>
          <p:cNvSpPr/>
          <p:nvPr userDrawn="1"/>
        </p:nvSpPr>
        <p:spPr>
          <a:xfrm>
            <a:off x="4018145" y="1386020"/>
            <a:ext cx="4112166" cy="4112166"/>
          </a:xfrm>
          <a:prstGeom prst="ellipse">
            <a:avLst/>
          </a:prstGeom>
          <a:solidFill>
            <a:schemeClr val="bg1"/>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title"/>
          </p:nvPr>
        </p:nvSpPr>
        <p:spPr>
          <a:xfrm>
            <a:off x="4273420" y="3859025"/>
            <a:ext cx="3638939" cy="494927"/>
          </a:xfrm>
        </p:spPr>
        <p:txBody>
          <a:bodyPr>
            <a:normAutofit/>
          </a:bodyPr>
          <a:lstStyle>
            <a:lvl1pPr algn="ctr">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Picture Placeholder 2"/>
          <p:cNvSpPr>
            <a:spLocks noGrp="1"/>
          </p:cNvSpPr>
          <p:nvPr>
            <p:ph type="pic" sz="quarter" idx="10" hasCustomPrompt="1"/>
          </p:nvPr>
        </p:nvSpPr>
        <p:spPr>
          <a:xfrm>
            <a:off x="5617028" y="2165323"/>
            <a:ext cx="914400" cy="914400"/>
          </a:xfrm>
        </p:spPr>
        <p:txBody>
          <a:bodyPr>
            <a:noAutofit/>
          </a:bodyPr>
          <a:lstStyle>
            <a:lvl1pPr marL="0" indent="0">
              <a:buNone/>
              <a:defRPr sz="2000"/>
            </a:lvl1pPr>
          </a:lstStyle>
          <a:p>
            <a:r>
              <a:rPr lang="en-US" dirty="0"/>
              <a:t>Icon image</a:t>
            </a:r>
          </a:p>
        </p:txBody>
      </p:sp>
    </p:spTree>
    <p:extLst>
      <p:ext uri="{BB962C8B-B14F-4D97-AF65-F5344CB8AC3E}">
        <p14:creationId xmlns:p14="http://schemas.microsoft.com/office/powerpoint/2010/main" val="366079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51" name="Picture 50"/>
          <p:cNvPicPr>
            <a:picLocks noChangeAspect="1"/>
          </p:cNvPicPr>
          <p:nvPr userDrawn="1"/>
        </p:nvPicPr>
        <p:blipFill rotWithShape="1">
          <a:blip r:embed="rId2">
            <a:extLst>
              <a:ext uri="{28A0092B-C50C-407E-A947-70E740481C1C}">
                <a14:useLocalDpi xmlns:a14="http://schemas.microsoft.com/office/drawing/2010/main" val="0"/>
              </a:ext>
            </a:extLst>
          </a:blip>
          <a:srcRect t="1205" b="1656"/>
          <a:stretch/>
        </p:blipFill>
        <p:spPr>
          <a:xfrm>
            <a:off x="3767548" y="0"/>
            <a:ext cx="8442370" cy="6858000"/>
          </a:xfrm>
          <a:prstGeom prst="rect">
            <a:avLst/>
          </a:prstGeom>
        </p:spPr>
      </p:pic>
      <p:sp>
        <p:nvSpPr>
          <p:cNvPr id="39" name="Picture Placeholder 9"/>
          <p:cNvSpPr>
            <a:spLocks noGrp="1"/>
          </p:cNvSpPr>
          <p:nvPr>
            <p:ph type="pic" sz="quarter" idx="10"/>
          </p:nvPr>
        </p:nvSpPr>
        <p:spPr>
          <a:xfrm>
            <a:off x="6057955" y="-10632"/>
            <a:ext cx="6141447" cy="6876034"/>
          </a:xfrm>
          <a:custGeom>
            <a:avLst/>
            <a:gdLst>
              <a:gd name="connsiteX0" fmla="*/ 0 w 6137275"/>
              <a:gd name="connsiteY0" fmla="*/ 1534319 h 6858000"/>
              <a:gd name="connsiteX1" fmla="*/ 1534319 w 6137275"/>
              <a:gd name="connsiteY1" fmla="*/ 1534319 h 6858000"/>
              <a:gd name="connsiteX2" fmla="*/ 1534319 w 6137275"/>
              <a:gd name="connsiteY2" fmla="*/ 0 h 6858000"/>
              <a:gd name="connsiteX3" fmla="*/ 4602956 w 6137275"/>
              <a:gd name="connsiteY3" fmla="*/ 0 h 6858000"/>
              <a:gd name="connsiteX4" fmla="*/ 4602956 w 6137275"/>
              <a:gd name="connsiteY4" fmla="*/ 1534319 h 6858000"/>
              <a:gd name="connsiteX5" fmla="*/ 6137275 w 6137275"/>
              <a:gd name="connsiteY5" fmla="*/ 1534319 h 6858000"/>
              <a:gd name="connsiteX6" fmla="*/ 6137275 w 6137275"/>
              <a:gd name="connsiteY6" fmla="*/ 5323681 h 6858000"/>
              <a:gd name="connsiteX7" fmla="*/ 4602956 w 6137275"/>
              <a:gd name="connsiteY7" fmla="*/ 5323681 h 6858000"/>
              <a:gd name="connsiteX8" fmla="*/ 4602956 w 6137275"/>
              <a:gd name="connsiteY8" fmla="*/ 6858000 h 6858000"/>
              <a:gd name="connsiteX9" fmla="*/ 1534319 w 6137275"/>
              <a:gd name="connsiteY9" fmla="*/ 6858000 h 6858000"/>
              <a:gd name="connsiteX10" fmla="*/ 1534319 w 6137275"/>
              <a:gd name="connsiteY10" fmla="*/ 5323681 h 6858000"/>
              <a:gd name="connsiteX11" fmla="*/ 0 w 6137275"/>
              <a:gd name="connsiteY11" fmla="*/ 5323681 h 6858000"/>
              <a:gd name="connsiteX12" fmla="*/ 0 w 6137275"/>
              <a:gd name="connsiteY12" fmla="*/ 1534319 h 6858000"/>
              <a:gd name="connsiteX0" fmla="*/ 489098 w 6137275"/>
              <a:gd name="connsiteY0" fmla="*/ 715612 h 6858000"/>
              <a:gd name="connsiteX1" fmla="*/ 1534319 w 6137275"/>
              <a:gd name="connsiteY1" fmla="*/ 1534319 h 6858000"/>
              <a:gd name="connsiteX2" fmla="*/ 1534319 w 6137275"/>
              <a:gd name="connsiteY2" fmla="*/ 0 h 6858000"/>
              <a:gd name="connsiteX3" fmla="*/ 4602956 w 6137275"/>
              <a:gd name="connsiteY3" fmla="*/ 0 h 6858000"/>
              <a:gd name="connsiteX4" fmla="*/ 4602956 w 6137275"/>
              <a:gd name="connsiteY4" fmla="*/ 1534319 h 6858000"/>
              <a:gd name="connsiteX5" fmla="*/ 6137275 w 6137275"/>
              <a:gd name="connsiteY5" fmla="*/ 1534319 h 6858000"/>
              <a:gd name="connsiteX6" fmla="*/ 6137275 w 6137275"/>
              <a:gd name="connsiteY6" fmla="*/ 5323681 h 6858000"/>
              <a:gd name="connsiteX7" fmla="*/ 4602956 w 6137275"/>
              <a:gd name="connsiteY7" fmla="*/ 5323681 h 6858000"/>
              <a:gd name="connsiteX8" fmla="*/ 4602956 w 6137275"/>
              <a:gd name="connsiteY8" fmla="*/ 6858000 h 6858000"/>
              <a:gd name="connsiteX9" fmla="*/ 1534319 w 6137275"/>
              <a:gd name="connsiteY9" fmla="*/ 6858000 h 6858000"/>
              <a:gd name="connsiteX10" fmla="*/ 1534319 w 6137275"/>
              <a:gd name="connsiteY10" fmla="*/ 5323681 h 6858000"/>
              <a:gd name="connsiteX11" fmla="*/ 0 w 6137275"/>
              <a:gd name="connsiteY11" fmla="*/ 5323681 h 6858000"/>
              <a:gd name="connsiteX12" fmla="*/ 489098 w 6137275"/>
              <a:gd name="connsiteY12" fmla="*/ 715612 h 6858000"/>
              <a:gd name="connsiteX0" fmla="*/ 0 w 5648177"/>
              <a:gd name="connsiteY0" fmla="*/ 715612 h 6858000"/>
              <a:gd name="connsiteX1" fmla="*/ 1045221 w 5648177"/>
              <a:gd name="connsiteY1" fmla="*/ 1534319 h 6858000"/>
              <a:gd name="connsiteX2" fmla="*/ 1045221 w 5648177"/>
              <a:gd name="connsiteY2" fmla="*/ 0 h 6858000"/>
              <a:gd name="connsiteX3" fmla="*/ 4113858 w 5648177"/>
              <a:gd name="connsiteY3" fmla="*/ 0 h 6858000"/>
              <a:gd name="connsiteX4" fmla="*/ 4113858 w 5648177"/>
              <a:gd name="connsiteY4" fmla="*/ 1534319 h 6858000"/>
              <a:gd name="connsiteX5" fmla="*/ 5648177 w 5648177"/>
              <a:gd name="connsiteY5" fmla="*/ 1534319 h 6858000"/>
              <a:gd name="connsiteX6" fmla="*/ 5648177 w 5648177"/>
              <a:gd name="connsiteY6" fmla="*/ 5323681 h 6858000"/>
              <a:gd name="connsiteX7" fmla="*/ 4113858 w 5648177"/>
              <a:gd name="connsiteY7" fmla="*/ 5323681 h 6858000"/>
              <a:gd name="connsiteX8" fmla="*/ 4113858 w 5648177"/>
              <a:gd name="connsiteY8" fmla="*/ 6858000 h 6858000"/>
              <a:gd name="connsiteX9" fmla="*/ 1045221 w 5648177"/>
              <a:gd name="connsiteY9" fmla="*/ 6858000 h 6858000"/>
              <a:gd name="connsiteX10" fmla="*/ 1045221 w 5648177"/>
              <a:gd name="connsiteY10" fmla="*/ 5323681 h 6858000"/>
              <a:gd name="connsiteX11" fmla="*/ 10632 w 5648177"/>
              <a:gd name="connsiteY11" fmla="*/ 6131755 h 6858000"/>
              <a:gd name="connsiteX12" fmla="*/ 0 w 5648177"/>
              <a:gd name="connsiteY12" fmla="*/ 715612 h 6858000"/>
              <a:gd name="connsiteX0" fmla="*/ 485868 w 6134045"/>
              <a:gd name="connsiteY0" fmla="*/ 715612 h 6858000"/>
              <a:gd name="connsiteX1" fmla="*/ 1531089 w 6134045"/>
              <a:gd name="connsiteY1" fmla="*/ 1534319 h 6858000"/>
              <a:gd name="connsiteX2" fmla="*/ 1531089 w 6134045"/>
              <a:gd name="connsiteY2" fmla="*/ 0 h 6858000"/>
              <a:gd name="connsiteX3" fmla="*/ 4599726 w 6134045"/>
              <a:gd name="connsiteY3" fmla="*/ 0 h 6858000"/>
              <a:gd name="connsiteX4" fmla="*/ 4599726 w 6134045"/>
              <a:gd name="connsiteY4" fmla="*/ 1534319 h 6858000"/>
              <a:gd name="connsiteX5" fmla="*/ 6134045 w 6134045"/>
              <a:gd name="connsiteY5" fmla="*/ 1534319 h 6858000"/>
              <a:gd name="connsiteX6" fmla="*/ 6134045 w 6134045"/>
              <a:gd name="connsiteY6" fmla="*/ 5323681 h 6858000"/>
              <a:gd name="connsiteX7" fmla="*/ 4599726 w 6134045"/>
              <a:gd name="connsiteY7" fmla="*/ 5323681 h 6858000"/>
              <a:gd name="connsiteX8" fmla="*/ 4599726 w 6134045"/>
              <a:gd name="connsiteY8" fmla="*/ 6858000 h 6858000"/>
              <a:gd name="connsiteX9" fmla="*/ 1531089 w 6134045"/>
              <a:gd name="connsiteY9" fmla="*/ 6858000 h 6858000"/>
              <a:gd name="connsiteX10" fmla="*/ 0 w 6134045"/>
              <a:gd name="connsiteY10" fmla="*/ 6131755 h 6858000"/>
              <a:gd name="connsiteX11" fmla="*/ 496500 w 6134045"/>
              <a:gd name="connsiteY11" fmla="*/ 6131755 h 6858000"/>
              <a:gd name="connsiteX12" fmla="*/ 485868 w 6134045"/>
              <a:gd name="connsiteY12" fmla="*/ 715612 h 6858000"/>
              <a:gd name="connsiteX0" fmla="*/ 485868 w 6134045"/>
              <a:gd name="connsiteY0" fmla="*/ 715612 h 6858000"/>
              <a:gd name="connsiteX1" fmla="*/ 1531089 w 6134045"/>
              <a:gd name="connsiteY1" fmla="*/ 1534319 h 6858000"/>
              <a:gd name="connsiteX2" fmla="*/ 1531089 w 6134045"/>
              <a:gd name="connsiteY2" fmla="*/ 0 h 6858000"/>
              <a:gd name="connsiteX3" fmla="*/ 4599726 w 6134045"/>
              <a:gd name="connsiteY3" fmla="*/ 0 h 6858000"/>
              <a:gd name="connsiteX4" fmla="*/ 4599726 w 6134045"/>
              <a:gd name="connsiteY4" fmla="*/ 1534319 h 6858000"/>
              <a:gd name="connsiteX5" fmla="*/ 6134045 w 6134045"/>
              <a:gd name="connsiteY5" fmla="*/ 1534319 h 6858000"/>
              <a:gd name="connsiteX6" fmla="*/ 6134045 w 6134045"/>
              <a:gd name="connsiteY6" fmla="*/ 5323681 h 6858000"/>
              <a:gd name="connsiteX7" fmla="*/ 4599726 w 6134045"/>
              <a:gd name="connsiteY7" fmla="*/ 5323681 h 6858000"/>
              <a:gd name="connsiteX8" fmla="*/ 4599726 w 6134045"/>
              <a:gd name="connsiteY8" fmla="*/ 6858000 h 6858000"/>
              <a:gd name="connsiteX9" fmla="*/ 1 w 6134045"/>
              <a:gd name="connsiteY9" fmla="*/ 6858000 h 6858000"/>
              <a:gd name="connsiteX10" fmla="*/ 0 w 6134045"/>
              <a:gd name="connsiteY10" fmla="*/ 6131755 h 6858000"/>
              <a:gd name="connsiteX11" fmla="*/ 496500 w 6134045"/>
              <a:gd name="connsiteY11" fmla="*/ 6131755 h 6858000"/>
              <a:gd name="connsiteX12" fmla="*/ 485868 w 6134045"/>
              <a:gd name="connsiteY12" fmla="*/ 715612 h 6858000"/>
              <a:gd name="connsiteX0" fmla="*/ 496500 w 6144677"/>
              <a:gd name="connsiteY0" fmla="*/ 715612 h 6858000"/>
              <a:gd name="connsiteX1" fmla="*/ 0 w 6144677"/>
              <a:gd name="connsiteY1" fmla="*/ 715612 h 6858000"/>
              <a:gd name="connsiteX2" fmla="*/ 1541721 w 6144677"/>
              <a:gd name="connsiteY2" fmla="*/ 0 h 6858000"/>
              <a:gd name="connsiteX3" fmla="*/ 4610358 w 6144677"/>
              <a:gd name="connsiteY3" fmla="*/ 0 h 6858000"/>
              <a:gd name="connsiteX4" fmla="*/ 4610358 w 6144677"/>
              <a:gd name="connsiteY4" fmla="*/ 1534319 h 6858000"/>
              <a:gd name="connsiteX5" fmla="*/ 6144677 w 6144677"/>
              <a:gd name="connsiteY5" fmla="*/ 1534319 h 6858000"/>
              <a:gd name="connsiteX6" fmla="*/ 6144677 w 6144677"/>
              <a:gd name="connsiteY6" fmla="*/ 5323681 h 6858000"/>
              <a:gd name="connsiteX7" fmla="*/ 4610358 w 6144677"/>
              <a:gd name="connsiteY7" fmla="*/ 5323681 h 6858000"/>
              <a:gd name="connsiteX8" fmla="*/ 4610358 w 6144677"/>
              <a:gd name="connsiteY8" fmla="*/ 6858000 h 6858000"/>
              <a:gd name="connsiteX9" fmla="*/ 10633 w 6144677"/>
              <a:gd name="connsiteY9" fmla="*/ 6858000 h 6858000"/>
              <a:gd name="connsiteX10" fmla="*/ 10632 w 6144677"/>
              <a:gd name="connsiteY10" fmla="*/ 6131755 h 6858000"/>
              <a:gd name="connsiteX11" fmla="*/ 507132 w 6144677"/>
              <a:gd name="connsiteY11" fmla="*/ 6131755 h 6858000"/>
              <a:gd name="connsiteX12" fmla="*/ 496500 w 6144677"/>
              <a:gd name="connsiteY12" fmla="*/ 715612 h 6858000"/>
              <a:gd name="connsiteX0" fmla="*/ 496500 w 6144677"/>
              <a:gd name="connsiteY0" fmla="*/ 736877 h 6879265"/>
              <a:gd name="connsiteX1" fmla="*/ 0 w 6144677"/>
              <a:gd name="connsiteY1" fmla="*/ 736877 h 6879265"/>
              <a:gd name="connsiteX2" fmla="*/ 10633 w 6144677"/>
              <a:gd name="connsiteY2" fmla="*/ 0 h 6879265"/>
              <a:gd name="connsiteX3" fmla="*/ 4610358 w 6144677"/>
              <a:gd name="connsiteY3" fmla="*/ 21265 h 6879265"/>
              <a:gd name="connsiteX4" fmla="*/ 4610358 w 6144677"/>
              <a:gd name="connsiteY4" fmla="*/ 1555584 h 6879265"/>
              <a:gd name="connsiteX5" fmla="*/ 6144677 w 6144677"/>
              <a:gd name="connsiteY5" fmla="*/ 1555584 h 6879265"/>
              <a:gd name="connsiteX6" fmla="*/ 6144677 w 6144677"/>
              <a:gd name="connsiteY6" fmla="*/ 5344946 h 6879265"/>
              <a:gd name="connsiteX7" fmla="*/ 4610358 w 6144677"/>
              <a:gd name="connsiteY7" fmla="*/ 5344946 h 6879265"/>
              <a:gd name="connsiteX8" fmla="*/ 4610358 w 6144677"/>
              <a:gd name="connsiteY8" fmla="*/ 6879265 h 6879265"/>
              <a:gd name="connsiteX9" fmla="*/ 10633 w 6144677"/>
              <a:gd name="connsiteY9" fmla="*/ 6879265 h 6879265"/>
              <a:gd name="connsiteX10" fmla="*/ 10632 w 6144677"/>
              <a:gd name="connsiteY10" fmla="*/ 6153020 h 6879265"/>
              <a:gd name="connsiteX11" fmla="*/ 507132 w 6144677"/>
              <a:gd name="connsiteY11" fmla="*/ 6153020 h 6879265"/>
              <a:gd name="connsiteX12" fmla="*/ 496500 w 6144677"/>
              <a:gd name="connsiteY12" fmla="*/ 736877 h 6879265"/>
              <a:gd name="connsiteX0" fmla="*/ 496500 w 6144677"/>
              <a:gd name="connsiteY0" fmla="*/ 726244 h 6868632"/>
              <a:gd name="connsiteX1" fmla="*/ 0 w 6144677"/>
              <a:gd name="connsiteY1" fmla="*/ 726244 h 6868632"/>
              <a:gd name="connsiteX2" fmla="*/ 10633 w 6144677"/>
              <a:gd name="connsiteY2" fmla="*/ 0 h 6868632"/>
              <a:gd name="connsiteX3" fmla="*/ 4610358 w 6144677"/>
              <a:gd name="connsiteY3" fmla="*/ 10632 h 6868632"/>
              <a:gd name="connsiteX4" fmla="*/ 4610358 w 6144677"/>
              <a:gd name="connsiteY4" fmla="*/ 1544951 h 6868632"/>
              <a:gd name="connsiteX5" fmla="*/ 6144677 w 6144677"/>
              <a:gd name="connsiteY5" fmla="*/ 1544951 h 6868632"/>
              <a:gd name="connsiteX6" fmla="*/ 6144677 w 6144677"/>
              <a:gd name="connsiteY6" fmla="*/ 5334313 h 6868632"/>
              <a:gd name="connsiteX7" fmla="*/ 4610358 w 6144677"/>
              <a:gd name="connsiteY7" fmla="*/ 5334313 h 6868632"/>
              <a:gd name="connsiteX8" fmla="*/ 4610358 w 6144677"/>
              <a:gd name="connsiteY8" fmla="*/ 6868632 h 6868632"/>
              <a:gd name="connsiteX9" fmla="*/ 10633 w 6144677"/>
              <a:gd name="connsiteY9" fmla="*/ 6868632 h 6868632"/>
              <a:gd name="connsiteX10" fmla="*/ 10632 w 6144677"/>
              <a:gd name="connsiteY10" fmla="*/ 6142387 h 6868632"/>
              <a:gd name="connsiteX11" fmla="*/ 507132 w 6144677"/>
              <a:gd name="connsiteY11" fmla="*/ 6142387 h 6868632"/>
              <a:gd name="connsiteX12" fmla="*/ 496500 w 6144677"/>
              <a:gd name="connsiteY12" fmla="*/ 726244 h 6868632"/>
              <a:gd name="connsiteX0" fmla="*/ 485868 w 6134045"/>
              <a:gd name="connsiteY0" fmla="*/ 726244 h 6868632"/>
              <a:gd name="connsiteX1" fmla="*/ 10634 w 6134045"/>
              <a:gd name="connsiteY1" fmla="*/ 726244 h 6868632"/>
              <a:gd name="connsiteX2" fmla="*/ 1 w 6134045"/>
              <a:gd name="connsiteY2" fmla="*/ 0 h 6868632"/>
              <a:gd name="connsiteX3" fmla="*/ 4599726 w 6134045"/>
              <a:gd name="connsiteY3" fmla="*/ 10632 h 6868632"/>
              <a:gd name="connsiteX4" fmla="*/ 4599726 w 6134045"/>
              <a:gd name="connsiteY4" fmla="*/ 1544951 h 6868632"/>
              <a:gd name="connsiteX5" fmla="*/ 6134045 w 6134045"/>
              <a:gd name="connsiteY5" fmla="*/ 1544951 h 6868632"/>
              <a:gd name="connsiteX6" fmla="*/ 6134045 w 6134045"/>
              <a:gd name="connsiteY6" fmla="*/ 5334313 h 6868632"/>
              <a:gd name="connsiteX7" fmla="*/ 4599726 w 6134045"/>
              <a:gd name="connsiteY7" fmla="*/ 5334313 h 6868632"/>
              <a:gd name="connsiteX8" fmla="*/ 4599726 w 6134045"/>
              <a:gd name="connsiteY8" fmla="*/ 6868632 h 6868632"/>
              <a:gd name="connsiteX9" fmla="*/ 1 w 6134045"/>
              <a:gd name="connsiteY9" fmla="*/ 6868632 h 6868632"/>
              <a:gd name="connsiteX10" fmla="*/ 0 w 6134045"/>
              <a:gd name="connsiteY10" fmla="*/ 6142387 h 6868632"/>
              <a:gd name="connsiteX11" fmla="*/ 496500 w 6134045"/>
              <a:gd name="connsiteY11" fmla="*/ 6142387 h 6868632"/>
              <a:gd name="connsiteX12" fmla="*/ 485868 w 6134045"/>
              <a:gd name="connsiteY12" fmla="*/ 726244 h 6868632"/>
              <a:gd name="connsiteX0" fmla="*/ 485868 w 6134045"/>
              <a:gd name="connsiteY0" fmla="*/ 726244 h 6868632"/>
              <a:gd name="connsiteX1" fmla="*/ 2 w 6134045"/>
              <a:gd name="connsiteY1" fmla="*/ 726244 h 6868632"/>
              <a:gd name="connsiteX2" fmla="*/ 1 w 6134045"/>
              <a:gd name="connsiteY2" fmla="*/ 0 h 6868632"/>
              <a:gd name="connsiteX3" fmla="*/ 4599726 w 6134045"/>
              <a:gd name="connsiteY3" fmla="*/ 10632 h 6868632"/>
              <a:gd name="connsiteX4" fmla="*/ 4599726 w 6134045"/>
              <a:gd name="connsiteY4" fmla="*/ 1544951 h 6868632"/>
              <a:gd name="connsiteX5" fmla="*/ 6134045 w 6134045"/>
              <a:gd name="connsiteY5" fmla="*/ 1544951 h 6868632"/>
              <a:gd name="connsiteX6" fmla="*/ 6134045 w 6134045"/>
              <a:gd name="connsiteY6" fmla="*/ 5334313 h 6868632"/>
              <a:gd name="connsiteX7" fmla="*/ 4599726 w 6134045"/>
              <a:gd name="connsiteY7" fmla="*/ 5334313 h 6868632"/>
              <a:gd name="connsiteX8" fmla="*/ 4599726 w 6134045"/>
              <a:gd name="connsiteY8" fmla="*/ 6868632 h 6868632"/>
              <a:gd name="connsiteX9" fmla="*/ 1 w 6134045"/>
              <a:gd name="connsiteY9" fmla="*/ 6868632 h 6868632"/>
              <a:gd name="connsiteX10" fmla="*/ 0 w 6134045"/>
              <a:gd name="connsiteY10" fmla="*/ 6142387 h 6868632"/>
              <a:gd name="connsiteX11" fmla="*/ 496500 w 6134045"/>
              <a:gd name="connsiteY11" fmla="*/ 6142387 h 6868632"/>
              <a:gd name="connsiteX12" fmla="*/ 485868 w 6134045"/>
              <a:gd name="connsiteY12" fmla="*/ 726244 h 6868632"/>
              <a:gd name="connsiteX0" fmla="*/ 485868 w 6141447"/>
              <a:gd name="connsiteY0" fmla="*/ 726244 h 6868632"/>
              <a:gd name="connsiteX1" fmla="*/ 2 w 6141447"/>
              <a:gd name="connsiteY1" fmla="*/ 726244 h 6868632"/>
              <a:gd name="connsiteX2" fmla="*/ 1 w 6141447"/>
              <a:gd name="connsiteY2" fmla="*/ 0 h 6868632"/>
              <a:gd name="connsiteX3" fmla="*/ 4599726 w 6141447"/>
              <a:gd name="connsiteY3" fmla="*/ 10632 h 6868632"/>
              <a:gd name="connsiteX4" fmla="*/ 6141447 w 6141447"/>
              <a:gd name="connsiteY4" fmla="*/ 24495 h 6868632"/>
              <a:gd name="connsiteX5" fmla="*/ 6134045 w 6141447"/>
              <a:gd name="connsiteY5" fmla="*/ 1544951 h 6868632"/>
              <a:gd name="connsiteX6" fmla="*/ 6134045 w 6141447"/>
              <a:gd name="connsiteY6" fmla="*/ 5334313 h 6868632"/>
              <a:gd name="connsiteX7" fmla="*/ 4599726 w 6141447"/>
              <a:gd name="connsiteY7" fmla="*/ 5334313 h 6868632"/>
              <a:gd name="connsiteX8" fmla="*/ 4599726 w 6141447"/>
              <a:gd name="connsiteY8" fmla="*/ 6868632 h 6868632"/>
              <a:gd name="connsiteX9" fmla="*/ 1 w 6141447"/>
              <a:gd name="connsiteY9" fmla="*/ 6868632 h 6868632"/>
              <a:gd name="connsiteX10" fmla="*/ 0 w 6141447"/>
              <a:gd name="connsiteY10" fmla="*/ 6142387 h 6868632"/>
              <a:gd name="connsiteX11" fmla="*/ 496500 w 6141447"/>
              <a:gd name="connsiteY11" fmla="*/ 6142387 h 6868632"/>
              <a:gd name="connsiteX12" fmla="*/ 485868 w 6141447"/>
              <a:gd name="connsiteY12" fmla="*/ 726244 h 6868632"/>
              <a:gd name="connsiteX0" fmla="*/ 485868 w 6141447"/>
              <a:gd name="connsiteY0" fmla="*/ 726244 h 6876034"/>
              <a:gd name="connsiteX1" fmla="*/ 2 w 6141447"/>
              <a:gd name="connsiteY1" fmla="*/ 726244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496500 w 6141447"/>
              <a:gd name="connsiteY11" fmla="*/ 6142387 h 6876034"/>
              <a:gd name="connsiteX12" fmla="*/ 485868 w 6141447"/>
              <a:gd name="connsiteY12" fmla="*/ 726244 h 6876034"/>
              <a:gd name="connsiteX0" fmla="*/ 858007 w 6141447"/>
              <a:gd name="connsiteY0" fmla="*/ 726244 h 6876034"/>
              <a:gd name="connsiteX1" fmla="*/ 2 w 6141447"/>
              <a:gd name="connsiteY1" fmla="*/ 726244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496500 w 6141447"/>
              <a:gd name="connsiteY11" fmla="*/ 6142387 h 6876034"/>
              <a:gd name="connsiteX12" fmla="*/ 858007 w 6141447"/>
              <a:gd name="connsiteY12" fmla="*/ 726244 h 6876034"/>
              <a:gd name="connsiteX0" fmla="*/ 858007 w 6141447"/>
              <a:gd name="connsiteY0" fmla="*/ 726244 h 6876034"/>
              <a:gd name="connsiteX1" fmla="*/ 2 w 6141447"/>
              <a:gd name="connsiteY1" fmla="*/ 726244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847374 w 6141447"/>
              <a:gd name="connsiteY11" fmla="*/ 6142387 h 6876034"/>
              <a:gd name="connsiteX12" fmla="*/ 858007 w 6141447"/>
              <a:gd name="connsiteY12" fmla="*/ 726244 h 6876034"/>
              <a:gd name="connsiteX0" fmla="*/ 858007 w 6141447"/>
              <a:gd name="connsiteY0" fmla="*/ 726244 h 6876034"/>
              <a:gd name="connsiteX1" fmla="*/ 2 w 6141447"/>
              <a:gd name="connsiteY1" fmla="*/ 734953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847374 w 6141447"/>
              <a:gd name="connsiteY11" fmla="*/ 6142387 h 6876034"/>
              <a:gd name="connsiteX12" fmla="*/ 858007 w 6141447"/>
              <a:gd name="connsiteY12" fmla="*/ 726244 h 6876034"/>
              <a:gd name="connsiteX0" fmla="*/ 858007 w 6141447"/>
              <a:gd name="connsiteY0" fmla="*/ 734953 h 6876034"/>
              <a:gd name="connsiteX1" fmla="*/ 2 w 6141447"/>
              <a:gd name="connsiteY1" fmla="*/ 734953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847374 w 6141447"/>
              <a:gd name="connsiteY11" fmla="*/ 6142387 h 6876034"/>
              <a:gd name="connsiteX12" fmla="*/ 858007 w 6141447"/>
              <a:gd name="connsiteY12" fmla="*/ 734953 h 6876034"/>
              <a:gd name="connsiteX0" fmla="*/ 849299 w 6141447"/>
              <a:gd name="connsiteY0" fmla="*/ 734953 h 6876034"/>
              <a:gd name="connsiteX1" fmla="*/ 2 w 6141447"/>
              <a:gd name="connsiteY1" fmla="*/ 734953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847374 w 6141447"/>
              <a:gd name="connsiteY11" fmla="*/ 6142387 h 6876034"/>
              <a:gd name="connsiteX12" fmla="*/ 849299 w 6141447"/>
              <a:gd name="connsiteY12" fmla="*/ 734953 h 687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447" h="6876034">
                <a:moveTo>
                  <a:pt x="849299" y="734953"/>
                </a:moveTo>
                <a:lnTo>
                  <a:pt x="2" y="734953"/>
                </a:lnTo>
                <a:cubicBezTo>
                  <a:pt x="2" y="492872"/>
                  <a:pt x="1" y="242081"/>
                  <a:pt x="1" y="0"/>
                </a:cubicBezTo>
                <a:lnTo>
                  <a:pt x="4599726" y="10632"/>
                </a:lnTo>
                <a:lnTo>
                  <a:pt x="6141447" y="24495"/>
                </a:lnTo>
                <a:cubicBezTo>
                  <a:pt x="6138980" y="531314"/>
                  <a:pt x="6136512" y="1038132"/>
                  <a:pt x="6134045" y="1544951"/>
                </a:cubicBezTo>
                <a:lnTo>
                  <a:pt x="6134045" y="5334313"/>
                </a:lnTo>
                <a:cubicBezTo>
                  <a:pt x="6136512" y="5848220"/>
                  <a:pt x="6138980" y="6362127"/>
                  <a:pt x="6141447" y="6876034"/>
                </a:cubicBezTo>
                <a:lnTo>
                  <a:pt x="4599726" y="6868632"/>
                </a:lnTo>
                <a:lnTo>
                  <a:pt x="1" y="6868632"/>
                </a:lnTo>
                <a:cubicBezTo>
                  <a:pt x="1" y="6626550"/>
                  <a:pt x="0" y="6384469"/>
                  <a:pt x="0" y="6142387"/>
                </a:cubicBezTo>
                <a:lnTo>
                  <a:pt x="847374" y="6142387"/>
                </a:lnTo>
                <a:cubicBezTo>
                  <a:pt x="850918" y="4337006"/>
                  <a:pt x="845755" y="2540334"/>
                  <a:pt x="849299" y="734953"/>
                </a:cubicBezTo>
                <a:close/>
              </a:path>
            </a:pathLst>
          </a:custGeom>
        </p:spPr>
        <p:txBody>
          <a:bodyPr/>
          <a:lstStyle/>
          <a:p>
            <a:endParaRPr lang="en-US"/>
          </a:p>
        </p:txBody>
      </p:sp>
      <p:grpSp>
        <p:nvGrpSpPr>
          <p:cNvPr id="40" name="Group 39"/>
          <p:cNvGrpSpPr/>
          <p:nvPr userDrawn="1"/>
        </p:nvGrpSpPr>
        <p:grpSpPr>
          <a:xfrm>
            <a:off x="1483326" y="0"/>
            <a:ext cx="4572002" cy="6858000"/>
            <a:chOff x="0" y="0"/>
            <a:chExt cx="4572002" cy="6858000"/>
          </a:xfrm>
        </p:grpSpPr>
        <p:sp>
          <p:nvSpPr>
            <p:cNvPr id="41" name="Rectangle 40"/>
            <p:cNvSpPr/>
            <p:nvPr/>
          </p:nvSpPr>
          <p:spPr>
            <a:xfrm>
              <a:off x="0" y="0"/>
              <a:ext cx="45720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rcRect r="49988"/>
            <a:stretch>
              <a:fillRect/>
            </a:stretch>
          </p:blipFill>
          <p:spPr>
            <a:xfrm>
              <a:off x="0" y="0"/>
              <a:ext cx="4572001" cy="6858000"/>
            </a:xfrm>
            <a:custGeom>
              <a:avLst/>
              <a:gdLst>
                <a:gd name="connsiteX0" fmla="*/ 0 w 4572001"/>
                <a:gd name="connsiteY0" fmla="*/ 0 h 6858000"/>
                <a:gd name="connsiteX1" fmla="*/ 4572001 w 4572001"/>
                <a:gd name="connsiteY1" fmla="*/ 0 h 6858000"/>
                <a:gd name="connsiteX2" fmla="*/ 4572001 w 4572001"/>
                <a:gd name="connsiteY2" fmla="*/ 6858000 h 6858000"/>
                <a:gd name="connsiteX3" fmla="*/ 0 w 4572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72001" h="6858000">
                  <a:moveTo>
                    <a:pt x="0" y="0"/>
                  </a:moveTo>
                  <a:lnTo>
                    <a:pt x="4572001" y="0"/>
                  </a:lnTo>
                  <a:lnTo>
                    <a:pt x="4572001" y="6858000"/>
                  </a:lnTo>
                  <a:lnTo>
                    <a:pt x="0" y="6858000"/>
                  </a:lnTo>
                  <a:close/>
                </a:path>
              </a:pathLst>
            </a:custGeom>
          </p:spPr>
        </p:pic>
      </p:grpSp>
      <p:grpSp>
        <p:nvGrpSpPr>
          <p:cNvPr id="43" name="Group 42"/>
          <p:cNvGrpSpPr/>
          <p:nvPr userDrawn="1"/>
        </p:nvGrpSpPr>
        <p:grpSpPr>
          <a:xfrm>
            <a:off x="0" y="0"/>
            <a:ext cx="4572002" cy="6858000"/>
            <a:chOff x="0" y="0"/>
            <a:chExt cx="4572002" cy="6858000"/>
          </a:xfrm>
        </p:grpSpPr>
        <p:sp>
          <p:nvSpPr>
            <p:cNvPr id="44" name="Rectangle 43"/>
            <p:cNvSpPr/>
            <p:nvPr/>
          </p:nvSpPr>
          <p:spPr>
            <a:xfrm>
              <a:off x="0" y="0"/>
              <a:ext cx="45720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rcRect r="49988"/>
            <a:stretch>
              <a:fillRect/>
            </a:stretch>
          </p:blipFill>
          <p:spPr>
            <a:xfrm>
              <a:off x="0" y="0"/>
              <a:ext cx="4572001" cy="6858000"/>
            </a:xfrm>
            <a:custGeom>
              <a:avLst/>
              <a:gdLst>
                <a:gd name="connsiteX0" fmla="*/ 0 w 4572001"/>
                <a:gd name="connsiteY0" fmla="*/ 0 h 6858000"/>
                <a:gd name="connsiteX1" fmla="*/ 4572001 w 4572001"/>
                <a:gd name="connsiteY1" fmla="*/ 0 h 6858000"/>
                <a:gd name="connsiteX2" fmla="*/ 4572001 w 4572001"/>
                <a:gd name="connsiteY2" fmla="*/ 6858000 h 6858000"/>
                <a:gd name="connsiteX3" fmla="*/ 0 w 4572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72001" h="6858000">
                  <a:moveTo>
                    <a:pt x="0" y="0"/>
                  </a:moveTo>
                  <a:lnTo>
                    <a:pt x="4572001" y="0"/>
                  </a:lnTo>
                  <a:lnTo>
                    <a:pt x="4572001" y="6858000"/>
                  </a:lnTo>
                  <a:lnTo>
                    <a:pt x="0" y="6858000"/>
                  </a:lnTo>
                  <a:close/>
                </a:path>
              </a:pathLst>
            </a:custGeom>
          </p:spPr>
        </p:pic>
      </p:grpSp>
      <p:sp>
        <p:nvSpPr>
          <p:cNvPr id="46" name="Rectangle 45"/>
          <p:cNvSpPr/>
          <p:nvPr userDrawn="1"/>
        </p:nvSpPr>
        <p:spPr>
          <a:xfrm>
            <a:off x="1031358" y="723900"/>
            <a:ext cx="5879805" cy="5410200"/>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 </a:t>
            </a:r>
          </a:p>
        </p:txBody>
      </p:sp>
      <p:sp>
        <p:nvSpPr>
          <p:cNvPr id="47" name="Oval 46"/>
          <p:cNvSpPr>
            <a:spLocks noChangeAspect="1"/>
          </p:cNvSpPr>
          <p:nvPr userDrawn="1"/>
        </p:nvSpPr>
        <p:spPr>
          <a:xfrm>
            <a:off x="659170" y="1153553"/>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C4405"/>
              </a:solidFill>
            </a:endParaRPr>
          </a:p>
        </p:txBody>
      </p:sp>
      <p:sp>
        <p:nvSpPr>
          <p:cNvPr id="48" name="Content Placeholder 2"/>
          <p:cNvSpPr>
            <a:spLocks noGrp="1"/>
          </p:cNvSpPr>
          <p:nvPr>
            <p:ph idx="1"/>
          </p:nvPr>
        </p:nvSpPr>
        <p:spPr>
          <a:xfrm>
            <a:off x="1818168" y="2519265"/>
            <a:ext cx="4391246" cy="3442996"/>
          </a:xfrm>
        </p:spPr>
        <p:txBody>
          <a:bodyPr anchor="t" anchorCtr="0">
            <a:normAutofit/>
          </a:bodyPr>
          <a:lstStyle>
            <a:lvl1pPr marL="228600" indent="-228600">
              <a:buClr>
                <a:srgbClr val="DC4405"/>
              </a:buClr>
              <a:buFont typeface="Courier New" panose="02070309020205020404" pitchFamily="49" charset="0"/>
              <a:buChar char="o"/>
              <a:defRPr sz="2000">
                <a:solidFill>
                  <a:schemeClr val="tx1"/>
                </a:solidFill>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800">
                <a:solidFill>
                  <a:schemeClr val="tx1"/>
                </a:solidFill>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600">
                <a:solidFill>
                  <a:schemeClr val="tx1"/>
                </a:solidFill>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400">
                <a:solidFill>
                  <a:schemeClr val="tx1"/>
                </a:solidFill>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400">
                <a:solidFill>
                  <a:schemeClr val="tx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9" name="Title 1"/>
          <p:cNvSpPr>
            <a:spLocks noGrp="1"/>
          </p:cNvSpPr>
          <p:nvPr>
            <p:ph type="title"/>
          </p:nvPr>
        </p:nvSpPr>
        <p:spPr>
          <a:xfrm>
            <a:off x="1818168" y="1300438"/>
            <a:ext cx="4391246" cy="1046987"/>
          </a:xfrm>
        </p:spPr>
        <p:txBody>
          <a:bodyPr>
            <a:normAutofit/>
          </a:bodyPr>
          <a:lstStyle>
            <a:lvl1pPr>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52" name="Picture Placeholder 2"/>
          <p:cNvSpPr>
            <a:spLocks noGrp="1"/>
          </p:cNvSpPr>
          <p:nvPr>
            <p:ph type="pic" sz="quarter" idx="11" hasCustomPrompt="1"/>
          </p:nvPr>
        </p:nvSpPr>
        <p:spPr>
          <a:xfrm>
            <a:off x="804876" y="1294946"/>
            <a:ext cx="504121" cy="504122"/>
          </a:xfrm>
        </p:spPr>
        <p:txBody>
          <a:bodyPr anchor="ctr" anchorCtr="0">
            <a:noAutofit/>
          </a:bodyPr>
          <a:lstStyle>
            <a:lvl1pPr marL="0" indent="0" algn="ctr">
              <a:buNone/>
              <a:defRPr sz="800"/>
            </a:lvl1pPr>
          </a:lstStyle>
          <a:p>
            <a:r>
              <a:rPr lang="en-US" dirty="0"/>
              <a:t>Icon image</a:t>
            </a:r>
          </a:p>
        </p:txBody>
      </p:sp>
    </p:spTree>
    <p:extLst>
      <p:ext uri="{BB962C8B-B14F-4D97-AF65-F5344CB8AC3E}">
        <p14:creationId xmlns:p14="http://schemas.microsoft.com/office/powerpoint/2010/main" val="3190057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51" name="Picture 50"/>
          <p:cNvPicPr>
            <a:picLocks noChangeAspect="1"/>
          </p:cNvPicPr>
          <p:nvPr userDrawn="1"/>
        </p:nvPicPr>
        <p:blipFill rotWithShape="1">
          <a:blip r:embed="rId2">
            <a:extLst>
              <a:ext uri="{28A0092B-C50C-407E-A947-70E740481C1C}">
                <a14:useLocalDpi xmlns:a14="http://schemas.microsoft.com/office/drawing/2010/main" val="0"/>
              </a:ext>
            </a:extLst>
          </a:blip>
          <a:srcRect t="1205" b="1656"/>
          <a:stretch/>
        </p:blipFill>
        <p:spPr>
          <a:xfrm>
            <a:off x="3767548" y="0"/>
            <a:ext cx="8442370" cy="6858000"/>
          </a:xfrm>
          <a:prstGeom prst="rect">
            <a:avLst/>
          </a:prstGeom>
        </p:spPr>
      </p:pic>
      <p:grpSp>
        <p:nvGrpSpPr>
          <p:cNvPr id="40" name="Group 39"/>
          <p:cNvGrpSpPr/>
          <p:nvPr userDrawn="1"/>
        </p:nvGrpSpPr>
        <p:grpSpPr>
          <a:xfrm>
            <a:off x="1483326" y="0"/>
            <a:ext cx="4572002" cy="6858000"/>
            <a:chOff x="0" y="0"/>
            <a:chExt cx="4572002" cy="6858000"/>
          </a:xfrm>
        </p:grpSpPr>
        <p:sp>
          <p:nvSpPr>
            <p:cNvPr id="41" name="Rectangle 40"/>
            <p:cNvSpPr/>
            <p:nvPr/>
          </p:nvSpPr>
          <p:spPr>
            <a:xfrm>
              <a:off x="0" y="0"/>
              <a:ext cx="45720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rcRect r="49988"/>
            <a:stretch>
              <a:fillRect/>
            </a:stretch>
          </p:blipFill>
          <p:spPr>
            <a:xfrm>
              <a:off x="0" y="0"/>
              <a:ext cx="4572001" cy="6858000"/>
            </a:xfrm>
            <a:custGeom>
              <a:avLst/>
              <a:gdLst>
                <a:gd name="connsiteX0" fmla="*/ 0 w 4572001"/>
                <a:gd name="connsiteY0" fmla="*/ 0 h 6858000"/>
                <a:gd name="connsiteX1" fmla="*/ 4572001 w 4572001"/>
                <a:gd name="connsiteY1" fmla="*/ 0 h 6858000"/>
                <a:gd name="connsiteX2" fmla="*/ 4572001 w 4572001"/>
                <a:gd name="connsiteY2" fmla="*/ 6858000 h 6858000"/>
                <a:gd name="connsiteX3" fmla="*/ 0 w 4572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72001" h="6858000">
                  <a:moveTo>
                    <a:pt x="0" y="0"/>
                  </a:moveTo>
                  <a:lnTo>
                    <a:pt x="4572001" y="0"/>
                  </a:lnTo>
                  <a:lnTo>
                    <a:pt x="4572001" y="6858000"/>
                  </a:lnTo>
                  <a:lnTo>
                    <a:pt x="0" y="6858000"/>
                  </a:lnTo>
                  <a:close/>
                </a:path>
              </a:pathLst>
            </a:custGeom>
          </p:spPr>
        </p:pic>
      </p:grpSp>
      <p:grpSp>
        <p:nvGrpSpPr>
          <p:cNvPr id="43" name="Group 42"/>
          <p:cNvGrpSpPr/>
          <p:nvPr userDrawn="1"/>
        </p:nvGrpSpPr>
        <p:grpSpPr>
          <a:xfrm>
            <a:off x="0" y="0"/>
            <a:ext cx="4572002" cy="6858000"/>
            <a:chOff x="0" y="0"/>
            <a:chExt cx="4572002" cy="6858000"/>
          </a:xfrm>
        </p:grpSpPr>
        <p:sp>
          <p:nvSpPr>
            <p:cNvPr id="44" name="Rectangle 43"/>
            <p:cNvSpPr/>
            <p:nvPr/>
          </p:nvSpPr>
          <p:spPr>
            <a:xfrm>
              <a:off x="0" y="0"/>
              <a:ext cx="45720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rcRect r="49988"/>
            <a:stretch>
              <a:fillRect/>
            </a:stretch>
          </p:blipFill>
          <p:spPr>
            <a:xfrm>
              <a:off x="0" y="0"/>
              <a:ext cx="4572001" cy="6858000"/>
            </a:xfrm>
            <a:custGeom>
              <a:avLst/>
              <a:gdLst>
                <a:gd name="connsiteX0" fmla="*/ 0 w 4572001"/>
                <a:gd name="connsiteY0" fmla="*/ 0 h 6858000"/>
                <a:gd name="connsiteX1" fmla="*/ 4572001 w 4572001"/>
                <a:gd name="connsiteY1" fmla="*/ 0 h 6858000"/>
                <a:gd name="connsiteX2" fmla="*/ 4572001 w 4572001"/>
                <a:gd name="connsiteY2" fmla="*/ 6858000 h 6858000"/>
                <a:gd name="connsiteX3" fmla="*/ 0 w 4572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72001" h="6858000">
                  <a:moveTo>
                    <a:pt x="0" y="0"/>
                  </a:moveTo>
                  <a:lnTo>
                    <a:pt x="4572001" y="0"/>
                  </a:lnTo>
                  <a:lnTo>
                    <a:pt x="4572001" y="6858000"/>
                  </a:lnTo>
                  <a:lnTo>
                    <a:pt x="0" y="6858000"/>
                  </a:lnTo>
                  <a:close/>
                </a:path>
              </a:pathLst>
            </a:custGeom>
          </p:spPr>
        </p:pic>
      </p:grpSp>
      <p:sp>
        <p:nvSpPr>
          <p:cNvPr id="46" name="Rectangle 45"/>
          <p:cNvSpPr/>
          <p:nvPr userDrawn="1"/>
        </p:nvSpPr>
        <p:spPr>
          <a:xfrm>
            <a:off x="1031358" y="723900"/>
            <a:ext cx="5879805" cy="5410200"/>
          </a:xfrm>
          <a:prstGeom prst="rect">
            <a:avLst/>
          </a:prstGeom>
          <a:solidFill>
            <a:schemeClr val="tx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 </a:t>
            </a:r>
          </a:p>
        </p:txBody>
      </p:sp>
      <p:sp>
        <p:nvSpPr>
          <p:cNvPr id="47" name="Oval 46"/>
          <p:cNvSpPr>
            <a:spLocks noChangeAspect="1"/>
          </p:cNvSpPr>
          <p:nvPr userDrawn="1"/>
        </p:nvSpPr>
        <p:spPr>
          <a:xfrm>
            <a:off x="659170" y="1153553"/>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C4405"/>
              </a:solidFill>
            </a:endParaRPr>
          </a:p>
        </p:txBody>
      </p:sp>
      <p:sp>
        <p:nvSpPr>
          <p:cNvPr id="48" name="Content Placeholder 2"/>
          <p:cNvSpPr>
            <a:spLocks noGrp="1"/>
          </p:cNvSpPr>
          <p:nvPr>
            <p:ph idx="1"/>
          </p:nvPr>
        </p:nvSpPr>
        <p:spPr>
          <a:xfrm>
            <a:off x="1818168" y="2519265"/>
            <a:ext cx="4391246" cy="3442996"/>
          </a:xfrm>
        </p:spPr>
        <p:txBody>
          <a:bodyPr anchor="t" anchorCtr="0">
            <a:normAutofit/>
          </a:bodyPr>
          <a:lstStyle>
            <a:lvl1pPr marL="228600" indent="-228600">
              <a:buClr>
                <a:srgbClr val="DC4405"/>
              </a:buClr>
              <a:buFont typeface="Courier New" panose="02070309020205020404" pitchFamily="49" charset="0"/>
              <a:buChar char="o"/>
              <a:defRPr sz="2000">
                <a:solidFill>
                  <a:schemeClr val="bg1"/>
                </a:solidFill>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800">
                <a:solidFill>
                  <a:schemeClr val="bg1"/>
                </a:solidFill>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600">
                <a:solidFill>
                  <a:schemeClr val="bg1"/>
                </a:solidFill>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400">
                <a:solidFill>
                  <a:schemeClr val="bg1"/>
                </a:solidFill>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4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9" name="Title 1"/>
          <p:cNvSpPr>
            <a:spLocks noGrp="1"/>
          </p:cNvSpPr>
          <p:nvPr>
            <p:ph type="title"/>
          </p:nvPr>
        </p:nvSpPr>
        <p:spPr>
          <a:xfrm>
            <a:off x="1818168" y="1300438"/>
            <a:ext cx="4391246" cy="1046987"/>
          </a:xfrm>
        </p:spPr>
        <p:txBody>
          <a:bodyPr>
            <a:normAutofit/>
          </a:bodyPr>
          <a:lstStyle>
            <a:lvl1pPr>
              <a:defRPr sz="28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52" name="Picture Placeholder 2"/>
          <p:cNvSpPr>
            <a:spLocks noGrp="1"/>
          </p:cNvSpPr>
          <p:nvPr>
            <p:ph type="pic" sz="quarter" idx="11" hasCustomPrompt="1"/>
          </p:nvPr>
        </p:nvSpPr>
        <p:spPr>
          <a:xfrm>
            <a:off x="804876" y="1294946"/>
            <a:ext cx="504121" cy="504122"/>
          </a:xfrm>
        </p:spPr>
        <p:txBody>
          <a:bodyPr anchor="ctr" anchorCtr="0">
            <a:noAutofit/>
          </a:bodyPr>
          <a:lstStyle>
            <a:lvl1pPr marL="0" indent="0" algn="ctr">
              <a:buNone/>
              <a:defRPr sz="800"/>
            </a:lvl1pPr>
          </a:lstStyle>
          <a:p>
            <a:r>
              <a:rPr lang="en-US" dirty="0"/>
              <a:t>Icon image</a:t>
            </a:r>
          </a:p>
        </p:txBody>
      </p:sp>
      <p:sp>
        <p:nvSpPr>
          <p:cNvPr id="15" name="Picture Placeholder 9"/>
          <p:cNvSpPr>
            <a:spLocks noGrp="1"/>
          </p:cNvSpPr>
          <p:nvPr>
            <p:ph type="pic" sz="quarter" idx="10"/>
          </p:nvPr>
        </p:nvSpPr>
        <p:spPr>
          <a:xfrm>
            <a:off x="6057955" y="-10632"/>
            <a:ext cx="6141447" cy="6876034"/>
          </a:xfrm>
          <a:custGeom>
            <a:avLst/>
            <a:gdLst>
              <a:gd name="connsiteX0" fmla="*/ 0 w 6137275"/>
              <a:gd name="connsiteY0" fmla="*/ 1534319 h 6858000"/>
              <a:gd name="connsiteX1" fmla="*/ 1534319 w 6137275"/>
              <a:gd name="connsiteY1" fmla="*/ 1534319 h 6858000"/>
              <a:gd name="connsiteX2" fmla="*/ 1534319 w 6137275"/>
              <a:gd name="connsiteY2" fmla="*/ 0 h 6858000"/>
              <a:gd name="connsiteX3" fmla="*/ 4602956 w 6137275"/>
              <a:gd name="connsiteY3" fmla="*/ 0 h 6858000"/>
              <a:gd name="connsiteX4" fmla="*/ 4602956 w 6137275"/>
              <a:gd name="connsiteY4" fmla="*/ 1534319 h 6858000"/>
              <a:gd name="connsiteX5" fmla="*/ 6137275 w 6137275"/>
              <a:gd name="connsiteY5" fmla="*/ 1534319 h 6858000"/>
              <a:gd name="connsiteX6" fmla="*/ 6137275 w 6137275"/>
              <a:gd name="connsiteY6" fmla="*/ 5323681 h 6858000"/>
              <a:gd name="connsiteX7" fmla="*/ 4602956 w 6137275"/>
              <a:gd name="connsiteY7" fmla="*/ 5323681 h 6858000"/>
              <a:gd name="connsiteX8" fmla="*/ 4602956 w 6137275"/>
              <a:gd name="connsiteY8" fmla="*/ 6858000 h 6858000"/>
              <a:gd name="connsiteX9" fmla="*/ 1534319 w 6137275"/>
              <a:gd name="connsiteY9" fmla="*/ 6858000 h 6858000"/>
              <a:gd name="connsiteX10" fmla="*/ 1534319 w 6137275"/>
              <a:gd name="connsiteY10" fmla="*/ 5323681 h 6858000"/>
              <a:gd name="connsiteX11" fmla="*/ 0 w 6137275"/>
              <a:gd name="connsiteY11" fmla="*/ 5323681 h 6858000"/>
              <a:gd name="connsiteX12" fmla="*/ 0 w 6137275"/>
              <a:gd name="connsiteY12" fmla="*/ 1534319 h 6858000"/>
              <a:gd name="connsiteX0" fmla="*/ 489098 w 6137275"/>
              <a:gd name="connsiteY0" fmla="*/ 715612 h 6858000"/>
              <a:gd name="connsiteX1" fmla="*/ 1534319 w 6137275"/>
              <a:gd name="connsiteY1" fmla="*/ 1534319 h 6858000"/>
              <a:gd name="connsiteX2" fmla="*/ 1534319 w 6137275"/>
              <a:gd name="connsiteY2" fmla="*/ 0 h 6858000"/>
              <a:gd name="connsiteX3" fmla="*/ 4602956 w 6137275"/>
              <a:gd name="connsiteY3" fmla="*/ 0 h 6858000"/>
              <a:gd name="connsiteX4" fmla="*/ 4602956 w 6137275"/>
              <a:gd name="connsiteY4" fmla="*/ 1534319 h 6858000"/>
              <a:gd name="connsiteX5" fmla="*/ 6137275 w 6137275"/>
              <a:gd name="connsiteY5" fmla="*/ 1534319 h 6858000"/>
              <a:gd name="connsiteX6" fmla="*/ 6137275 w 6137275"/>
              <a:gd name="connsiteY6" fmla="*/ 5323681 h 6858000"/>
              <a:gd name="connsiteX7" fmla="*/ 4602956 w 6137275"/>
              <a:gd name="connsiteY7" fmla="*/ 5323681 h 6858000"/>
              <a:gd name="connsiteX8" fmla="*/ 4602956 w 6137275"/>
              <a:gd name="connsiteY8" fmla="*/ 6858000 h 6858000"/>
              <a:gd name="connsiteX9" fmla="*/ 1534319 w 6137275"/>
              <a:gd name="connsiteY9" fmla="*/ 6858000 h 6858000"/>
              <a:gd name="connsiteX10" fmla="*/ 1534319 w 6137275"/>
              <a:gd name="connsiteY10" fmla="*/ 5323681 h 6858000"/>
              <a:gd name="connsiteX11" fmla="*/ 0 w 6137275"/>
              <a:gd name="connsiteY11" fmla="*/ 5323681 h 6858000"/>
              <a:gd name="connsiteX12" fmla="*/ 489098 w 6137275"/>
              <a:gd name="connsiteY12" fmla="*/ 715612 h 6858000"/>
              <a:gd name="connsiteX0" fmla="*/ 0 w 5648177"/>
              <a:gd name="connsiteY0" fmla="*/ 715612 h 6858000"/>
              <a:gd name="connsiteX1" fmla="*/ 1045221 w 5648177"/>
              <a:gd name="connsiteY1" fmla="*/ 1534319 h 6858000"/>
              <a:gd name="connsiteX2" fmla="*/ 1045221 w 5648177"/>
              <a:gd name="connsiteY2" fmla="*/ 0 h 6858000"/>
              <a:gd name="connsiteX3" fmla="*/ 4113858 w 5648177"/>
              <a:gd name="connsiteY3" fmla="*/ 0 h 6858000"/>
              <a:gd name="connsiteX4" fmla="*/ 4113858 w 5648177"/>
              <a:gd name="connsiteY4" fmla="*/ 1534319 h 6858000"/>
              <a:gd name="connsiteX5" fmla="*/ 5648177 w 5648177"/>
              <a:gd name="connsiteY5" fmla="*/ 1534319 h 6858000"/>
              <a:gd name="connsiteX6" fmla="*/ 5648177 w 5648177"/>
              <a:gd name="connsiteY6" fmla="*/ 5323681 h 6858000"/>
              <a:gd name="connsiteX7" fmla="*/ 4113858 w 5648177"/>
              <a:gd name="connsiteY7" fmla="*/ 5323681 h 6858000"/>
              <a:gd name="connsiteX8" fmla="*/ 4113858 w 5648177"/>
              <a:gd name="connsiteY8" fmla="*/ 6858000 h 6858000"/>
              <a:gd name="connsiteX9" fmla="*/ 1045221 w 5648177"/>
              <a:gd name="connsiteY9" fmla="*/ 6858000 h 6858000"/>
              <a:gd name="connsiteX10" fmla="*/ 1045221 w 5648177"/>
              <a:gd name="connsiteY10" fmla="*/ 5323681 h 6858000"/>
              <a:gd name="connsiteX11" fmla="*/ 10632 w 5648177"/>
              <a:gd name="connsiteY11" fmla="*/ 6131755 h 6858000"/>
              <a:gd name="connsiteX12" fmla="*/ 0 w 5648177"/>
              <a:gd name="connsiteY12" fmla="*/ 715612 h 6858000"/>
              <a:gd name="connsiteX0" fmla="*/ 485868 w 6134045"/>
              <a:gd name="connsiteY0" fmla="*/ 715612 h 6858000"/>
              <a:gd name="connsiteX1" fmla="*/ 1531089 w 6134045"/>
              <a:gd name="connsiteY1" fmla="*/ 1534319 h 6858000"/>
              <a:gd name="connsiteX2" fmla="*/ 1531089 w 6134045"/>
              <a:gd name="connsiteY2" fmla="*/ 0 h 6858000"/>
              <a:gd name="connsiteX3" fmla="*/ 4599726 w 6134045"/>
              <a:gd name="connsiteY3" fmla="*/ 0 h 6858000"/>
              <a:gd name="connsiteX4" fmla="*/ 4599726 w 6134045"/>
              <a:gd name="connsiteY4" fmla="*/ 1534319 h 6858000"/>
              <a:gd name="connsiteX5" fmla="*/ 6134045 w 6134045"/>
              <a:gd name="connsiteY5" fmla="*/ 1534319 h 6858000"/>
              <a:gd name="connsiteX6" fmla="*/ 6134045 w 6134045"/>
              <a:gd name="connsiteY6" fmla="*/ 5323681 h 6858000"/>
              <a:gd name="connsiteX7" fmla="*/ 4599726 w 6134045"/>
              <a:gd name="connsiteY7" fmla="*/ 5323681 h 6858000"/>
              <a:gd name="connsiteX8" fmla="*/ 4599726 w 6134045"/>
              <a:gd name="connsiteY8" fmla="*/ 6858000 h 6858000"/>
              <a:gd name="connsiteX9" fmla="*/ 1531089 w 6134045"/>
              <a:gd name="connsiteY9" fmla="*/ 6858000 h 6858000"/>
              <a:gd name="connsiteX10" fmla="*/ 0 w 6134045"/>
              <a:gd name="connsiteY10" fmla="*/ 6131755 h 6858000"/>
              <a:gd name="connsiteX11" fmla="*/ 496500 w 6134045"/>
              <a:gd name="connsiteY11" fmla="*/ 6131755 h 6858000"/>
              <a:gd name="connsiteX12" fmla="*/ 485868 w 6134045"/>
              <a:gd name="connsiteY12" fmla="*/ 715612 h 6858000"/>
              <a:gd name="connsiteX0" fmla="*/ 485868 w 6134045"/>
              <a:gd name="connsiteY0" fmla="*/ 715612 h 6858000"/>
              <a:gd name="connsiteX1" fmla="*/ 1531089 w 6134045"/>
              <a:gd name="connsiteY1" fmla="*/ 1534319 h 6858000"/>
              <a:gd name="connsiteX2" fmla="*/ 1531089 w 6134045"/>
              <a:gd name="connsiteY2" fmla="*/ 0 h 6858000"/>
              <a:gd name="connsiteX3" fmla="*/ 4599726 w 6134045"/>
              <a:gd name="connsiteY3" fmla="*/ 0 h 6858000"/>
              <a:gd name="connsiteX4" fmla="*/ 4599726 w 6134045"/>
              <a:gd name="connsiteY4" fmla="*/ 1534319 h 6858000"/>
              <a:gd name="connsiteX5" fmla="*/ 6134045 w 6134045"/>
              <a:gd name="connsiteY5" fmla="*/ 1534319 h 6858000"/>
              <a:gd name="connsiteX6" fmla="*/ 6134045 w 6134045"/>
              <a:gd name="connsiteY6" fmla="*/ 5323681 h 6858000"/>
              <a:gd name="connsiteX7" fmla="*/ 4599726 w 6134045"/>
              <a:gd name="connsiteY7" fmla="*/ 5323681 h 6858000"/>
              <a:gd name="connsiteX8" fmla="*/ 4599726 w 6134045"/>
              <a:gd name="connsiteY8" fmla="*/ 6858000 h 6858000"/>
              <a:gd name="connsiteX9" fmla="*/ 1 w 6134045"/>
              <a:gd name="connsiteY9" fmla="*/ 6858000 h 6858000"/>
              <a:gd name="connsiteX10" fmla="*/ 0 w 6134045"/>
              <a:gd name="connsiteY10" fmla="*/ 6131755 h 6858000"/>
              <a:gd name="connsiteX11" fmla="*/ 496500 w 6134045"/>
              <a:gd name="connsiteY11" fmla="*/ 6131755 h 6858000"/>
              <a:gd name="connsiteX12" fmla="*/ 485868 w 6134045"/>
              <a:gd name="connsiteY12" fmla="*/ 715612 h 6858000"/>
              <a:gd name="connsiteX0" fmla="*/ 496500 w 6144677"/>
              <a:gd name="connsiteY0" fmla="*/ 715612 h 6858000"/>
              <a:gd name="connsiteX1" fmla="*/ 0 w 6144677"/>
              <a:gd name="connsiteY1" fmla="*/ 715612 h 6858000"/>
              <a:gd name="connsiteX2" fmla="*/ 1541721 w 6144677"/>
              <a:gd name="connsiteY2" fmla="*/ 0 h 6858000"/>
              <a:gd name="connsiteX3" fmla="*/ 4610358 w 6144677"/>
              <a:gd name="connsiteY3" fmla="*/ 0 h 6858000"/>
              <a:gd name="connsiteX4" fmla="*/ 4610358 w 6144677"/>
              <a:gd name="connsiteY4" fmla="*/ 1534319 h 6858000"/>
              <a:gd name="connsiteX5" fmla="*/ 6144677 w 6144677"/>
              <a:gd name="connsiteY5" fmla="*/ 1534319 h 6858000"/>
              <a:gd name="connsiteX6" fmla="*/ 6144677 w 6144677"/>
              <a:gd name="connsiteY6" fmla="*/ 5323681 h 6858000"/>
              <a:gd name="connsiteX7" fmla="*/ 4610358 w 6144677"/>
              <a:gd name="connsiteY7" fmla="*/ 5323681 h 6858000"/>
              <a:gd name="connsiteX8" fmla="*/ 4610358 w 6144677"/>
              <a:gd name="connsiteY8" fmla="*/ 6858000 h 6858000"/>
              <a:gd name="connsiteX9" fmla="*/ 10633 w 6144677"/>
              <a:gd name="connsiteY9" fmla="*/ 6858000 h 6858000"/>
              <a:gd name="connsiteX10" fmla="*/ 10632 w 6144677"/>
              <a:gd name="connsiteY10" fmla="*/ 6131755 h 6858000"/>
              <a:gd name="connsiteX11" fmla="*/ 507132 w 6144677"/>
              <a:gd name="connsiteY11" fmla="*/ 6131755 h 6858000"/>
              <a:gd name="connsiteX12" fmla="*/ 496500 w 6144677"/>
              <a:gd name="connsiteY12" fmla="*/ 715612 h 6858000"/>
              <a:gd name="connsiteX0" fmla="*/ 496500 w 6144677"/>
              <a:gd name="connsiteY0" fmla="*/ 736877 h 6879265"/>
              <a:gd name="connsiteX1" fmla="*/ 0 w 6144677"/>
              <a:gd name="connsiteY1" fmla="*/ 736877 h 6879265"/>
              <a:gd name="connsiteX2" fmla="*/ 10633 w 6144677"/>
              <a:gd name="connsiteY2" fmla="*/ 0 h 6879265"/>
              <a:gd name="connsiteX3" fmla="*/ 4610358 w 6144677"/>
              <a:gd name="connsiteY3" fmla="*/ 21265 h 6879265"/>
              <a:gd name="connsiteX4" fmla="*/ 4610358 w 6144677"/>
              <a:gd name="connsiteY4" fmla="*/ 1555584 h 6879265"/>
              <a:gd name="connsiteX5" fmla="*/ 6144677 w 6144677"/>
              <a:gd name="connsiteY5" fmla="*/ 1555584 h 6879265"/>
              <a:gd name="connsiteX6" fmla="*/ 6144677 w 6144677"/>
              <a:gd name="connsiteY6" fmla="*/ 5344946 h 6879265"/>
              <a:gd name="connsiteX7" fmla="*/ 4610358 w 6144677"/>
              <a:gd name="connsiteY7" fmla="*/ 5344946 h 6879265"/>
              <a:gd name="connsiteX8" fmla="*/ 4610358 w 6144677"/>
              <a:gd name="connsiteY8" fmla="*/ 6879265 h 6879265"/>
              <a:gd name="connsiteX9" fmla="*/ 10633 w 6144677"/>
              <a:gd name="connsiteY9" fmla="*/ 6879265 h 6879265"/>
              <a:gd name="connsiteX10" fmla="*/ 10632 w 6144677"/>
              <a:gd name="connsiteY10" fmla="*/ 6153020 h 6879265"/>
              <a:gd name="connsiteX11" fmla="*/ 507132 w 6144677"/>
              <a:gd name="connsiteY11" fmla="*/ 6153020 h 6879265"/>
              <a:gd name="connsiteX12" fmla="*/ 496500 w 6144677"/>
              <a:gd name="connsiteY12" fmla="*/ 736877 h 6879265"/>
              <a:gd name="connsiteX0" fmla="*/ 496500 w 6144677"/>
              <a:gd name="connsiteY0" fmla="*/ 726244 h 6868632"/>
              <a:gd name="connsiteX1" fmla="*/ 0 w 6144677"/>
              <a:gd name="connsiteY1" fmla="*/ 726244 h 6868632"/>
              <a:gd name="connsiteX2" fmla="*/ 10633 w 6144677"/>
              <a:gd name="connsiteY2" fmla="*/ 0 h 6868632"/>
              <a:gd name="connsiteX3" fmla="*/ 4610358 w 6144677"/>
              <a:gd name="connsiteY3" fmla="*/ 10632 h 6868632"/>
              <a:gd name="connsiteX4" fmla="*/ 4610358 w 6144677"/>
              <a:gd name="connsiteY4" fmla="*/ 1544951 h 6868632"/>
              <a:gd name="connsiteX5" fmla="*/ 6144677 w 6144677"/>
              <a:gd name="connsiteY5" fmla="*/ 1544951 h 6868632"/>
              <a:gd name="connsiteX6" fmla="*/ 6144677 w 6144677"/>
              <a:gd name="connsiteY6" fmla="*/ 5334313 h 6868632"/>
              <a:gd name="connsiteX7" fmla="*/ 4610358 w 6144677"/>
              <a:gd name="connsiteY7" fmla="*/ 5334313 h 6868632"/>
              <a:gd name="connsiteX8" fmla="*/ 4610358 w 6144677"/>
              <a:gd name="connsiteY8" fmla="*/ 6868632 h 6868632"/>
              <a:gd name="connsiteX9" fmla="*/ 10633 w 6144677"/>
              <a:gd name="connsiteY9" fmla="*/ 6868632 h 6868632"/>
              <a:gd name="connsiteX10" fmla="*/ 10632 w 6144677"/>
              <a:gd name="connsiteY10" fmla="*/ 6142387 h 6868632"/>
              <a:gd name="connsiteX11" fmla="*/ 507132 w 6144677"/>
              <a:gd name="connsiteY11" fmla="*/ 6142387 h 6868632"/>
              <a:gd name="connsiteX12" fmla="*/ 496500 w 6144677"/>
              <a:gd name="connsiteY12" fmla="*/ 726244 h 6868632"/>
              <a:gd name="connsiteX0" fmla="*/ 485868 w 6134045"/>
              <a:gd name="connsiteY0" fmla="*/ 726244 h 6868632"/>
              <a:gd name="connsiteX1" fmla="*/ 10634 w 6134045"/>
              <a:gd name="connsiteY1" fmla="*/ 726244 h 6868632"/>
              <a:gd name="connsiteX2" fmla="*/ 1 w 6134045"/>
              <a:gd name="connsiteY2" fmla="*/ 0 h 6868632"/>
              <a:gd name="connsiteX3" fmla="*/ 4599726 w 6134045"/>
              <a:gd name="connsiteY3" fmla="*/ 10632 h 6868632"/>
              <a:gd name="connsiteX4" fmla="*/ 4599726 w 6134045"/>
              <a:gd name="connsiteY4" fmla="*/ 1544951 h 6868632"/>
              <a:gd name="connsiteX5" fmla="*/ 6134045 w 6134045"/>
              <a:gd name="connsiteY5" fmla="*/ 1544951 h 6868632"/>
              <a:gd name="connsiteX6" fmla="*/ 6134045 w 6134045"/>
              <a:gd name="connsiteY6" fmla="*/ 5334313 h 6868632"/>
              <a:gd name="connsiteX7" fmla="*/ 4599726 w 6134045"/>
              <a:gd name="connsiteY7" fmla="*/ 5334313 h 6868632"/>
              <a:gd name="connsiteX8" fmla="*/ 4599726 w 6134045"/>
              <a:gd name="connsiteY8" fmla="*/ 6868632 h 6868632"/>
              <a:gd name="connsiteX9" fmla="*/ 1 w 6134045"/>
              <a:gd name="connsiteY9" fmla="*/ 6868632 h 6868632"/>
              <a:gd name="connsiteX10" fmla="*/ 0 w 6134045"/>
              <a:gd name="connsiteY10" fmla="*/ 6142387 h 6868632"/>
              <a:gd name="connsiteX11" fmla="*/ 496500 w 6134045"/>
              <a:gd name="connsiteY11" fmla="*/ 6142387 h 6868632"/>
              <a:gd name="connsiteX12" fmla="*/ 485868 w 6134045"/>
              <a:gd name="connsiteY12" fmla="*/ 726244 h 6868632"/>
              <a:gd name="connsiteX0" fmla="*/ 485868 w 6134045"/>
              <a:gd name="connsiteY0" fmla="*/ 726244 h 6868632"/>
              <a:gd name="connsiteX1" fmla="*/ 2 w 6134045"/>
              <a:gd name="connsiteY1" fmla="*/ 726244 h 6868632"/>
              <a:gd name="connsiteX2" fmla="*/ 1 w 6134045"/>
              <a:gd name="connsiteY2" fmla="*/ 0 h 6868632"/>
              <a:gd name="connsiteX3" fmla="*/ 4599726 w 6134045"/>
              <a:gd name="connsiteY3" fmla="*/ 10632 h 6868632"/>
              <a:gd name="connsiteX4" fmla="*/ 4599726 w 6134045"/>
              <a:gd name="connsiteY4" fmla="*/ 1544951 h 6868632"/>
              <a:gd name="connsiteX5" fmla="*/ 6134045 w 6134045"/>
              <a:gd name="connsiteY5" fmla="*/ 1544951 h 6868632"/>
              <a:gd name="connsiteX6" fmla="*/ 6134045 w 6134045"/>
              <a:gd name="connsiteY6" fmla="*/ 5334313 h 6868632"/>
              <a:gd name="connsiteX7" fmla="*/ 4599726 w 6134045"/>
              <a:gd name="connsiteY7" fmla="*/ 5334313 h 6868632"/>
              <a:gd name="connsiteX8" fmla="*/ 4599726 w 6134045"/>
              <a:gd name="connsiteY8" fmla="*/ 6868632 h 6868632"/>
              <a:gd name="connsiteX9" fmla="*/ 1 w 6134045"/>
              <a:gd name="connsiteY9" fmla="*/ 6868632 h 6868632"/>
              <a:gd name="connsiteX10" fmla="*/ 0 w 6134045"/>
              <a:gd name="connsiteY10" fmla="*/ 6142387 h 6868632"/>
              <a:gd name="connsiteX11" fmla="*/ 496500 w 6134045"/>
              <a:gd name="connsiteY11" fmla="*/ 6142387 h 6868632"/>
              <a:gd name="connsiteX12" fmla="*/ 485868 w 6134045"/>
              <a:gd name="connsiteY12" fmla="*/ 726244 h 6868632"/>
              <a:gd name="connsiteX0" fmla="*/ 485868 w 6141447"/>
              <a:gd name="connsiteY0" fmla="*/ 726244 h 6868632"/>
              <a:gd name="connsiteX1" fmla="*/ 2 w 6141447"/>
              <a:gd name="connsiteY1" fmla="*/ 726244 h 6868632"/>
              <a:gd name="connsiteX2" fmla="*/ 1 w 6141447"/>
              <a:gd name="connsiteY2" fmla="*/ 0 h 6868632"/>
              <a:gd name="connsiteX3" fmla="*/ 4599726 w 6141447"/>
              <a:gd name="connsiteY3" fmla="*/ 10632 h 6868632"/>
              <a:gd name="connsiteX4" fmla="*/ 6141447 w 6141447"/>
              <a:gd name="connsiteY4" fmla="*/ 24495 h 6868632"/>
              <a:gd name="connsiteX5" fmla="*/ 6134045 w 6141447"/>
              <a:gd name="connsiteY5" fmla="*/ 1544951 h 6868632"/>
              <a:gd name="connsiteX6" fmla="*/ 6134045 w 6141447"/>
              <a:gd name="connsiteY6" fmla="*/ 5334313 h 6868632"/>
              <a:gd name="connsiteX7" fmla="*/ 4599726 w 6141447"/>
              <a:gd name="connsiteY7" fmla="*/ 5334313 h 6868632"/>
              <a:gd name="connsiteX8" fmla="*/ 4599726 w 6141447"/>
              <a:gd name="connsiteY8" fmla="*/ 6868632 h 6868632"/>
              <a:gd name="connsiteX9" fmla="*/ 1 w 6141447"/>
              <a:gd name="connsiteY9" fmla="*/ 6868632 h 6868632"/>
              <a:gd name="connsiteX10" fmla="*/ 0 w 6141447"/>
              <a:gd name="connsiteY10" fmla="*/ 6142387 h 6868632"/>
              <a:gd name="connsiteX11" fmla="*/ 496500 w 6141447"/>
              <a:gd name="connsiteY11" fmla="*/ 6142387 h 6868632"/>
              <a:gd name="connsiteX12" fmla="*/ 485868 w 6141447"/>
              <a:gd name="connsiteY12" fmla="*/ 726244 h 6868632"/>
              <a:gd name="connsiteX0" fmla="*/ 485868 w 6141447"/>
              <a:gd name="connsiteY0" fmla="*/ 726244 h 6876034"/>
              <a:gd name="connsiteX1" fmla="*/ 2 w 6141447"/>
              <a:gd name="connsiteY1" fmla="*/ 726244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496500 w 6141447"/>
              <a:gd name="connsiteY11" fmla="*/ 6142387 h 6876034"/>
              <a:gd name="connsiteX12" fmla="*/ 485868 w 6141447"/>
              <a:gd name="connsiteY12" fmla="*/ 726244 h 6876034"/>
              <a:gd name="connsiteX0" fmla="*/ 858007 w 6141447"/>
              <a:gd name="connsiteY0" fmla="*/ 726244 h 6876034"/>
              <a:gd name="connsiteX1" fmla="*/ 2 w 6141447"/>
              <a:gd name="connsiteY1" fmla="*/ 726244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496500 w 6141447"/>
              <a:gd name="connsiteY11" fmla="*/ 6142387 h 6876034"/>
              <a:gd name="connsiteX12" fmla="*/ 858007 w 6141447"/>
              <a:gd name="connsiteY12" fmla="*/ 726244 h 6876034"/>
              <a:gd name="connsiteX0" fmla="*/ 858007 w 6141447"/>
              <a:gd name="connsiteY0" fmla="*/ 726244 h 6876034"/>
              <a:gd name="connsiteX1" fmla="*/ 2 w 6141447"/>
              <a:gd name="connsiteY1" fmla="*/ 726244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847374 w 6141447"/>
              <a:gd name="connsiteY11" fmla="*/ 6142387 h 6876034"/>
              <a:gd name="connsiteX12" fmla="*/ 858007 w 6141447"/>
              <a:gd name="connsiteY12" fmla="*/ 726244 h 6876034"/>
              <a:gd name="connsiteX0" fmla="*/ 858007 w 6141447"/>
              <a:gd name="connsiteY0" fmla="*/ 726244 h 6876034"/>
              <a:gd name="connsiteX1" fmla="*/ 2 w 6141447"/>
              <a:gd name="connsiteY1" fmla="*/ 734953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847374 w 6141447"/>
              <a:gd name="connsiteY11" fmla="*/ 6142387 h 6876034"/>
              <a:gd name="connsiteX12" fmla="*/ 858007 w 6141447"/>
              <a:gd name="connsiteY12" fmla="*/ 726244 h 6876034"/>
              <a:gd name="connsiteX0" fmla="*/ 858007 w 6141447"/>
              <a:gd name="connsiteY0" fmla="*/ 734953 h 6876034"/>
              <a:gd name="connsiteX1" fmla="*/ 2 w 6141447"/>
              <a:gd name="connsiteY1" fmla="*/ 734953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847374 w 6141447"/>
              <a:gd name="connsiteY11" fmla="*/ 6142387 h 6876034"/>
              <a:gd name="connsiteX12" fmla="*/ 858007 w 6141447"/>
              <a:gd name="connsiteY12" fmla="*/ 734953 h 6876034"/>
              <a:gd name="connsiteX0" fmla="*/ 849299 w 6141447"/>
              <a:gd name="connsiteY0" fmla="*/ 734953 h 6876034"/>
              <a:gd name="connsiteX1" fmla="*/ 2 w 6141447"/>
              <a:gd name="connsiteY1" fmla="*/ 734953 h 6876034"/>
              <a:gd name="connsiteX2" fmla="*/ 1 w 6141447"/>
              <a:gd name="connsiteY2" fmla="*/ 0 h 6876034"/>
              <a:gd name="connsiteX3" fmla="*/ 4599726 w 6141447"/>
              <a:gd name="connsiteY3" fmla="*/ 10632 h 6876034"/>
              <a:gd name="connsiteX4" fmla="*/ 6141447 w 6141447"/>
              <a:gd name="connsiteY4" fmla="*/ 24495 h 6876034"/>
              <a:gd name="connsiteX5" fmla="*/ 6134045 w 6141447"/>
              <a:gd name="connsiteY5" fmla="*/ 1544951 h 6876034"/>
              <a:gd name="connsiteX6" fmla="*/ 6134045 w 6141447"/>
              <a:gd name="connsiteY6" fmla="*/ 5334313 h 6876034"/>
              <a:gd name="connsiteX7" fmla="*/ 6141447 w 6141447"/>
              <a:gd name="connsiteY7" fmla="*/ 6876034 h 6876034"/>
              <a:gd name="connsiteX8" fmla="*/ 4599726 w 6141447"/>
              <a:gd name="connsiteY8" fmla="*/ 6868632 h 6876034"/>
              <a:gd name="connsiteX9" fmla="*/ 1 w 6141447"/>
              <a:gd name="connsiteY9" fmla="*/ 6868632 h 6876034"/>
              <a:gd name="connsiteX10" fmla="*/ 0 w 6141447"/>
              <a:gd name="connsiteY10" fmla="*/ 6142387 h 6876034"/>
              <a:gd name="connsiteX11" fmla="*/ 847374 w 6141447"/>
              <a:gd name="connsiteY11" fmla="*/ 6142387 h 6876034"/>
              <a:gd name="connsiteX12" fmla="*/ 849299 w 6141447"/>
              <a:gd name="connsiteY12" fmla="*/ 734953 h 687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447" h="6876034">
                <a:moveTo>
                  <a:pt x="849299" y="734953"/>
                </a:moveTo>
                <a:lnTo>
                  <a:pt x="2" y="734953"/>
                </a:lnTo>
                <a:cubicBezTo>
                  <a:pt x="2" y="492872"/>
                  <a:pt x="1" y="242081"/>
                  <a:pt x="1" y="0"/>
                </a:cubicBezTo>
                <a:lnTo>
                  <a:pt x="4599726" y="10632"/>
                </a:lnTo>
                <a:lnTo>
                  <a:pt x="6141447" y="24495"/>
                </a:lnTo>
                <a:cubicBezTo>
                  <a:pt x="6138980" y="531314"/>
                  <a:pt x="6136512" y="1038132"/>
                  <a:pt x="6134045" y="1544951"/>
                </a:cubicBezTo>
                <a:lnTo>
                  <a:pt x="6134045" y="5334313"/>
                </a:lnTo>
                <a:cubicBezTo>
                  <a:pt x="6136512" y="5848220"/>
                  <a:pt x="6138980" y="6362127"/>
                  <a:pt x="6141447" y="6876034"/>
                </a:cubicBezTo>
                <a:lnTo>
                  <a:pt x="4599726" y="6868632"/>
                </a:lnTo>
                <a:lnTo>
                  <a:pt x="1" y="6868632"/>
                </a:lnTo>
                <a:cubicBezTo>
                  <a:pt x="1" y="6626550"/>
                  <a:pt x="0" y="6384469"/>
                  <a:pt x="0" y="6142387"/>
                </a:cubicBezTo>
                <a:lnTo>
                  <a:pt x="847374" y="6142387"/>
                </a:lnTo>
                <a:cubicBezTo>
                  <a:pt x="850918" y="4337006"/>
                  <a:pt x="845755" y="2540334"/>
                  <a:pt x="849299" y="734953"/>
                </a:cubicBezTo>
                <a:close/>
              </a:path>
            </a:pathLst>
          </a:custGeom>
        </p:spPr>
        <p:txBody>
          <a:bodyPr/>
          <a:lstStyle/>
          <a:p>
            <a:endParaRPr lang="en-US"/>
          </a:p>
        </p:txBody>
      </p:sp>
    </p:spTree>
    <p:extLst>
      <p:ext uri="{BB962C8B-B14F-4D97-AF65-F5344CB8AC3E}">
        <p14:creationId xmlns:p14="http://schemas.microsoft.com/office/powerpoint/2010/main" val="324049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26049"/>
          <a:stretch/>
        </p:blipFill>
        <p:spPr>
          <a:xfrm>
            <a:off x="-431" y="95692"/>
            <a:ext cx="12192431" cy="6762307"/>
          </a:xfrm>
          <a:prstGeom prst="rect">
            <a:avLst/>
          </a:prstGeom>
        </p:spPr>
      </p:pic>
      <p:grpSp>
        <p:nvGrpSpPr>
          <p:cNvPr id="6" name="Group 5"/>
          <p:cNvGrpSpPr/>
          <p:nvPr userDrawn="1"/>
        </p:nvGrpSpPr>
        <p:grpSpPr>
          <a:xfrm>
            <a:off x="2194" y="-53163"/>
            <a:ext cx="12189806" cy="2976245"/>
            <a:chOff x="0" y="-53163"/>
            <a:chExt cx="9141806" cy="2976245"/>
          </a:xfrm>
        </p:grpSpPr>
        <p:sp>
          <p:nvSpPr>
            <p:cNvPr id="7" name="Rectangle 6"/>
            <p:cNvSpPr/>
            <p:nvPr/>
          </p:nvSpPr>
          <p:spPr>
            <a:xfrm>
              <a:off x="0" y="0"/>
              <a:ext cx="9141806" cy="2923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775" b="57376"/>
            <a:stretch/>
          </p:blipFill>
          <p:spPr>
            <a:xfrm>
              <a:off x="0" y="-53163"/>
              <a:ext cx="9141806" cy="2976245"/>
            </a:xfrm>
            <a:custGeom>
              <a:avLst/>
              <a:gdLst>
                <a:gd name="connsiteX0" fmla="*/ 0 w 9141806"/>
                <a:gd name="connsiteY0" fmla="*/ 0 h 2923082"/>
                <a:gd name="connsiteX1" fmla="*/ 9141806 w 9141806"/>
                <a:gd name="connsiteY1" fmla="*/ 0 h 2923082"/>
                <a:gd name="connsiteX2" fmla="*/ 9141806 w 9141806"/>
                <a:gd name="connsiteY2" fmla="*/ 2923082 h 2923082"/>
                <a:gd name="connsiteX3" fmla="*/ 0 w 9141806"/>
                <a:gd name="connsiteY3" fmla="*/ 2923082 h 2923082"/>
              </a:gdLst>
              <a:ahLst/>
              <a:cxnLst>
                <a:cxn ang="0">
                  <a:pos x="connsiteX0" y="connsiteY0"/>
                </a:cxn>
                <a:cxn ang="0">
                  <a:pos x="connsiteX1" y="connsiteY1"/>
                </a:cxn>
                <a:cxn ang="0">
                  <a:pos x="connsiteX2" y="connsiteY2"/>
                </a:cxn>
                <a:cxn ang="0">
                  <a:pos x="connsiteX3" y="connsiteY3"/>
                </a:cxn>
              </a:cxnLst>
              <a:rect l="l" t="t" r="r" b="b"/>
              <a:pathLst>
                <a:path w="9141806" h="2923082">
                  <a:moveTo>
                    <a:pt x="0" y="0"/>
                  </a:moveTo>
                  <a:lnTo>
                    <a:pt x="9141806" y="0"/>
                  </a:lnTo>
                  <a:lnTo>
                    <a:pt x="9141806" y="2923082"/>
                  </a:lnTo>
                  <a:lnTo>
                    <a:pt x="0" y="2923082"/>
                  </a:lnTo>
                  <a:close/>
                </a:path>
              </a:pathLst>
            </a:custGeom>
          </p:spPr>
        </p:pic>
      </p:grpSp>
      <p:sp>
        <p:nvSpPr>
          <p:cNvPr id="9" name="Rectangle 8"/>
          <p:cNvSpPr/>
          <p:nvPr userDrawn="1"/>
        </p:nvSpPr>
        <p:spPr>
          <a:xfrm>
            <a:off x="723900" y="723900"/>
            <a:ext cx="10262216" cy="3013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a:spLocks noChangeAspect="1"/>
          </p:cNvSpPr>
          <p:nvPr userDrawn="1"/>
        </p:nvSpPr>
        <p:spPr>
          <a:xfrm>
            <a:off x="10592662" y="958878"/>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a:spLocks noGrp="1"/>
          </p:cNvSpPr>
          <p:nvPr>
            <p:ph type="title"/>
          </p:nvPr>
        </p:nvSpPr>
        <p:spPr>
          <a:xfrm>
            <a:off x="1343738" y="958878"/>
            <a:ext cx="8855470" cy="569193"/>
          </a:xfrm>
        </p:spPr>
        <p:txBody>
          <a:bodyPr>
            <a:normAutofit/>
          </a:bodyPr>
          <a:lstStyle>
            <a:lvl1pPr>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4" name="Picture Placeholder 3"/>
          <p:cNvSpPr>
            <a:spLocks noGrp="1"/>
          </p:cNvSpPr>
          <p:nvPr>
            <p:ph type="pic" sz="quarter" idx="11"/>
          </p:nvPr>
        </p:nvSpPr>
        <p:spPr>
          <a:xfrm>
            <a:off x="-216" y="2904955"/>
            <a:ext cx="12192431" cy="3970678"/>
          </a:xfrm>
          <a:custGeom>
            <a:avLst/>
            <a:gdLst>
              <a:gd name="connsiteX0" fmla="*/ 0 w 12192000"/>
              <a:gd name="connsiteY0" fmla="*/ 983853 h 3935412"/>
              <a:gd name="connsiteX1" fmla="*/ 983853 w 12192000"/>
              <a:gd name="connsiteY1" fmla="*/ 983853 h 3935412"/>
              <a:gd name="connsiteX2" fmla="*/ 983853 w 12192000"/>
              <a:gd name="connsiteY2" fmla="*/ 0 h 3935412"/>
              <a:gd name="connsiteX3" fmla="*/ 11208147 w 12192000"/>
              <a:gd name="connsiteY3" fmla="*/ 0 h 3935412"/>
              <a:gd name="connsiteX4" fmla="*/ 11208147 w 12192000"/>
              <a:gd name="connsiteY4" fmla="*/ 983853 h 3935412"/>
              <a:gd name="connsiteX5" fmla="*/ 12192000 w 12192000"/>
              <a:gd name="connsiteY5" fmla="*/ 983853 h 3935412"/>
              <a:gd name="connsiteX6" fmla="*/ 12192000 w 12192000"/>
              <a:gd name="connsiteY6" fmla="*/ 2951559 h 3935412"/>
              <a:gd name="connsiteX7" fmla="*/ 11208147 w 12192000"/>
              <a:gd name="connsiteY7" fmla="*/ 2951559 h 3935412"/>
              <a:gd name="connsiteX8" fmla="*/ 11208147 w 12192000"/>
              <a:gd name="connsiteY8" fmla="*/ 3935412 h 3935412"/>
              <a:gd name="connsiteX9" fmla="*/ 983853 w 12192000"/>
              <a:gd name="connsiteY9" fmla="*/ 3935412 h 3935412"/>
              <a:gd name="connsiteX10" fmla="*/ 983853 w 12192000"/>
              <a:gd name="connsiteY10" fmla="*/ 2951559 h 3935412"/>
              <a:gd name="connsiteX11" fmla="*/ 0 w 12192000"/>
              <a:gd name="connsiteY11" fmla="*/ 2951559 h 3935412"/>
              <a:gd name="connsiteX12" fmla="*/ 0 w 12192000"/>
              <a:gd name="connsiteY12" fmla="*/ 983853 h 3935412"/>
              <a:gd name="connsiteX0" fmla="*/ 10633 w 12192000"/>
              <a:gd name="connsiteY0" fmla="*/ 0 h 3940387"/>
              <a:gd name="connsiteX1" fmla="*/ 983853 w 12192000"/>
              <a:gd name="connsiteY1" fmla="*/ 988828 h 3940387"/>
              <a:gd name="connsiteX2" fmla="*/ 983853 w 12192000"/>
              <a:gd name="connsiteY2" fmla="*/ 4975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07407 w 12192000"/>
              <a:gd name="connsiteY1" fmla="*/ 0 h 3940387"/>
              <a:gd name="connsiteX2" fmla="*/ 983853 w 12192000"/>
              <a:gd name="connsiteY2" fmla="*/ 4975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07407 w 12192000"/>
              <a:gd name="connsiteY1" fmla="*/ 0 h 3940387"/>
              <a:gd name="connsiteX2" fmla="*/ 718039 w 12192000"/>
              <a:gd name="connsiteY2" fmla="*/ 823682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10632 h 3951019"/>
              <a:gd name="connsiteX1" fmla="*/ 728672 w 12192000"/>
              <a:gd name="connsiteY1" fmla="*/ 0 h 3951019"/>
              <a:gd name="connsiteX2" fmla="*/ 718039 w 12192000"/>
              <a:gd name="connsiteY2" fmla="*/ 834314 h 3951019"/>
              <a:gd name="connsiteX3" fmla="*/ 11208147 w 12192000"/>
              <a:gd name="connsiteY3" fmla="*/ 15607 h 3951019"/>
              <a:gd name="connsiteX4" fmla="*/ 11208147 w 12192000"/>
              <a:gd name="connsiteY4" fmla="*/ 999460 h 3951019"/>
              <a:gd name="connsiteX5" fmla="*/ 12192000 w 12192000"/>
              <a:gd name="connsiteY5" fmla="*/ 999460 h 3951019"/>
              <a:gd name="connsiteX6" fmla="*/ 12192000 w 12192000"/>
              <a:gd name="connsiteY6" fmla="*/ 2967166 h 3951019"/>
              <a:gd name="connsiteX7" fmla="*/ 11208147 w 12192000"/>
              <a:gd name="connsiteY7" fmla="*/ 2967166 h 3951019"/>
              <a:gd name="connsiteX8" fmla="*/ 11208147 w 12192000"/>
              <a:gd name="connsiteY8" fmla="*/ 3951019 h 3951019"/>
              <a:gd name="connsiteX9" fmla="*/ 983853 w 12192000"/>
              <a:gd name="connsiteY9" fmla="*/ 3951019 h 3951019"/>
              <a:gd name="connsiteX10" fmla="*/ 983853 w 12192000"/>
              <a:gd name="connsiteY10" fmla="*/ 2967166 h 3951019"/>
              <a:gd name="connsiteX11" fmla="*/ 0 w 12192000"/>
              <a:gd name="connsiteY11" fmla="*/ 2967166 h 3951019"/>
              <a:gd name="connsiteX12" fmla="*/ 10633 w 12192000"/>
              <a:gd name="connsiteY12" fmla="*/ 10632 h 3951019"/>
              <a:gd name="connsiteX0" fmla="*/ 10633 w 12192000"/>
              <a:gd name="connsiteY0" fmla="*/ 0 h 3940387"/>
              <a:gd name="connsiteX1" fmla="*/ 718039 w 12192000"/>
              <a:gd name="connsiteY1" fmla="*/ 10633 h 3940387"/>
              <a:gd name="connsiteX2" fmla="*/ 718039 w 12192000"/>
              <a:gd name="connsiteY2" fmla="*/ 823682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00622 w 12192000"/>
              <a:gd name="connsiteY1" fmla="*/ 10633 h 3940387"/>
              <a:gd name="connsiteX2" fmla="*/ 718039 w 12192000"/>
              <a:gd name="connsiteY2" fmla="*/ 823682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18039 w 12192000"/>
              <a:gd name="connsiteY1" fmla="*/ 1925 h 3940387"/>
              <a:gd name="connsiteX2" fmla="*/ 718039 w 12192000"/>
              <a:gd name="connsiteY2" fmla="*/ 823682 h 3940387"/>
              <a:gd name="connsiteX3" fmla="*/ 11208147 w 12192000"/>
              <a:gd name="connsiteY3" fmla="*/ 4975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0 h 3940387"/>
              <a:gd name="connsiteX1" fmla="*/ 718039 w 12192000"/>
              <a:gd name="connsiteY1" fmla="*/ 1925 h 3940387"/>
              <a:gd name="connsiteX2" fmla="*/ 718039 w 12192000"/>
              <a:gd name="connsiteY2" fmla="*/ 823682 h 3940387"/>
              <a:gd name="connsiteX3" fmla="*/ 10999141 w 12192000"/>
              <a:gd name="connsiteY3" fmla="*/ 806163 h 3940387"/>
              <a:gd name="connsiteX4" fmla="*/ 11208147 w 12192000"/>
              <a:gd name="connsiteY4" fmla="*/ 988828 h 3940387"/>
              <a:gd name="connsiteX5" fmla="*/ 12192000 w 12192000"/>
              <a:gd name="connsiteY5" fmla="*/ 988828 h 3940387"/>
              <a:gd name="connsiteX6" fmla="*/ 12192000 w 12192000"/>
              <a:gd name="connsiteY6" fmla="*/ 2956534 h 3940387"/>
              <a:gd name="connsiteX7" fmla="*/ 11208147 w 12192000"/>
              <a:gd name="connsiteY7" fmla="*/ 2956534 h 3940387"/>
              <a:gd name="connsiteX8" fmla="*/ 11208147 w 12192000"/>
              <a:gd name="connsiteY8" fmla="*/ 3940387 h 3940387"/>
              <a:gd name="connsiteX9" fmla="*/ 983853 w 12192000"/>
              <a:gd name="connsiteY9" fmla="*/ 3940387 h 3940387"/>
              <a:gd name="connsiteX10" fmla="*/ 983853 w 12192000"/>
              <a:gd name="connsiteY10" fmla="*/ 2956534 h 3940387"/>
              <a:gd name="connsiteX11" fmla="*/ 0 w 12192000"/>
              <a:gd name="connsiteY11" fmla="*/ 2956534 h 3940387"/>
              <a:gd name="connsiteX12" fmla="*/ 10633 w 12192000"/>
              <a:gd name="connsiteY12" fmla="*/ 0 h 3940387"/>
              <a:gd name="connsiteX0" fmla="*/ 10633 w 12192000"/>
              <a:gd name="connsiteY0" fmla="*/ 12658 h 3953045"/>
              <a:gd name="connsiteX1" fmla="*/ 718039 w 12192000"/>
              <a:gd name="connsiteY1" fmla="*/ 14583 h 3953045"/>
              <a:gd name="connsiteX2" fmla="*/ 718039 w 12192000"/>
              <a:gd name="connsiteY2" fmla="*/ 836340 h 3953045"/>
              <a:gd name="connsiteX3" fmla="*/ 10999141 w 12192000"/>
              <a:gd name="connsiteY3" fmla="*/ 818821 h 3953045"/>
              <a:gd name="connsiteX4" fmla="*/ 10999141 w 12192000"/>
              <a:gd name="connsiteY4" fmla="*/ 0 h 3953045"/>
              <a:gd name="connsiteX5" fmla="*/ 12192000 w 12192000"/>
              <a:gd name="connsiteY5" fmla="*/ 1001486 h 3953045"/>
              <a:gd name="connsiteX6" fmla="*/ 12192000 w 12192000"/>
              <a:gd name="connsiteY6" fmla="*/ 2969192 h 3953045"/>
              <a:gd name="connsiteX7" fmla="*/ 11208147 w 12192000"/>
              <a:gd name="connsiteY7" fmla="*/ 2969192 h 3953045"/>
              <a:gd name="connsiteX8" fmla="*/ 11208147 w 12192000"/>
              <a:gd name="connsiteY8" fmla="*/ 3953045 h 3953045"/>
              <a:gd name="connsiteX9" fmla="*/ 983853 w 12192000"/>
              <a:gd name="connsiteY9" fmla="*/ 3953045 h 3953045"/>
              <a:gd name="connsiteX10" fmla="*/ 983853 w 12192000"/>
              <a:gd name="connsiteY10" fmla="*/ 2969192 h 3953045"/>
              <a:gd name="connsiteX11" fmla="*/ 0 w 12192000"/>
              <a:gd name="connsiteY11" fmla="*/ 2969192 h 3953045"/>
              <a:gd name="connsiteX12" fmla="*/ 10633 w 12192000"/>
              <a:gd name="connsiteY12" fmla="*/ 12658 h 3953045"/>
              <a:gd name="connsiteX0" fmla="*/ 10633 w 12192000"/>
              <a:gd name="connsiteY0" fmla="*/ 12658 h 3953045"/>
              <a:gd name="connsiteX1" fmla="*/ 718039 w 12192000"/>
              <a:gd name="connsiteY1" fmla="*/ 14583 h 3953045"/>
              <a:gd name="connsiteX2" fmla="*/ 718039 w 12192000"/>
              <a:gd name="connsiteY2" fmla="*/ 836340 h 3953045"/>
              <a:gd name="connsiteX3" fmla="*/ 10990432 w 12192000"/>
              <a:gd name="connsiteY3" fmla="*/ 827529 h 3953045"/>
              <a:gd name="connsiteX4" fmla="*/ 10999141 w 12192000"/>
              <a:gd name="connsiteY4" fmla="*/ 0 h 3953045"/>
              <a:gd name="connsiteX5" fmla="*/ 12192000 w 12192000"/>
              <a:gd name="connsiteY5" fmla="*/ 1001486 h 3953045"/>
              <a:gd name="connsiteX6" fmla="*/ 12192000 w 12192000"/>
              <a:gd name="connsiteY6" fmla="*/ 2969192 h 3953045"/>
              <a:gd name="connsiteX7" fmla="*/ 11208147 w 12192000"/>
              <a:gd name="connsiteY7" fmla="*/ 2969192 h 3953045"/>
              <a:gd name="connsiteX8" fmla="*/ 11208147 w 12192000"/>
              <a:gd name="connsiteY8" fmla="*/ 3953045 h 3953045"/>
              <a:gd name="connsiteX9" fmla="*/ 983853 w 12192000"/>
              <a:gd name="connsiteY9" fmla="*/ 3953045 h 3953045"/>
              <a:gd name="connsiteX10" fmla="*/ 983853 w 12192000"/>
              <a:gd name="connsiteY10" fmla="*/ 2969192 h 3953045"/>
              <a:gd name="connsiteX11" fmla="*/ 0 w 12192000"/>
              <a:gd name="connsiteY11" fmla="*/ 2969192 h 3953045"/>
              <a:gd name="connsiteX12" fmla="*/ 10633 w 12192000"/>
              <a:gd name="connsiteY12" fmla="*/ 12658 h 3953045"/>
              <a:gd name="connsiteX0" fmla="*/ 10633 w 12192000"/>
              <a:gd name="connsiteY0" fmla="*/ 12658 h 3953045"/>
              <a:gd name="connsiteX1" fmla="*/ 718039 w 12192000"/>
              <a:gd name="connsiteY1" fmla="*/ 14583 h 3953045"/>
              <a:gd name="connsiteX2" fmla="*/ 718039 w 12192000"/>
              <a:gd name="connsiteY2" fmla="*/ 836340 h 3953045"/>
              <a:gd name="connsiteX3" fmla="*/ 10990432 w 12192000"/>
              <a:gd name="connsiteY3" fmla="*/ 827529 h 3953045"/>
              <a:gd name="connsiteX4" fmla="*/ 10999141 w 12192000"/>
              <a:gd name="connsiteY4" fmla="*/ 0 h 3953045"/>
              <a:gd name="connsiteX5" fmla="*/ 12192000 w 12192000"/>
              <a:gd name="connsiteY5" fmla="*/ 17418 h 3953045"/>
              <a:gd name="connsiteX6" fmla="*/ 12192000 w 12192000"/>
              <a:gd name="connsiteY6" fmla="*/ 2969192 h 3953045"/>
              <a:gd name="connsiteX7" fmla="*/ 11208147 w 12192000"/>
              <a:gd name="connsiteY7" fmla="*/ 2969192 h 3953045"/>
              <a:gd name="connsiteX8" fmla="*/ 11208147 w 12192000"/>
              <a:gd name="connsiteY8" fmla="*/ 3953045 h 3953045"/>
              <a:gd name="connsiteX9" fmla="*/ 983853 w 12192000"/>
              <a:gd name="connsiteY9" fmla="*/ 3953045 h 3953045"/>
              <a:gd name="connsiteX10" fmla="*/ 983853 w 12192000"/>
              <a:gd name="connsiteY10" fmla="*/ 2969192 h 3953045"/>
              <a:gd name="connsiteX11" fmla="*/ 0 w 12192000"/>
              <a:gd name="connsiteY11" fmla="*/ 2969192 h 3953045"/>
              <a:gd name="connsiteX12" fmla="*/ 10633 w 12192000"/>
              <a:gd name="connsiteY12" fmla="*/ 12658 h 3953045"/>
              <a:gd name="connsiteX0" fmla="*/ 10633 w 12192216"/>
              <a:gd name="connsiteY0" fmla="*/ 12658 h 3961969"/>
              <a:gd name="connsiteX1" fmla="*/ 718039 w 12192216"/>
              <a:gd name="connsiteY1" fmla="*/ 14583 h 3961969"/>
              <a:gd name="connsiteX2" fmla="*/ 718039 w 12192216"/>
              <a:gd name="connsiteY2" fmla="*/ 836340 h 3961969"/>
              <a:gd name="connsiteX3" fmla="*/ 10990432 w 12192216"/>
              <a:gd name="connsiteY3" fmla="*/ 827529 h 3961969"/>
              <a:gd name="connsiteX4" fmla="*/ 10999141 w 12192216"/>
              <a:gd name="connsiteY4" fmla="*/ 0 h 3961969"/>
              <a:gd name="connsiteX5" fmla="*/ 12192000 w 12192216"/>
              <a:gd name="connsiteY5" fmla="*/ 17418 h 3961969"/>
              <a:gd name="connsiteX6" fmla="*/ 12192000 w 12192216"/>
              <a:gd name="connsiteY6" fmla="*/ 2969192 h 3961969"/>
              <a:gd name="connsiteX7" fmla="*/ 12192216 w 12192216"/>
              <a:gd name="connsiteY7" fmla="*/ 3961969 h 3961969"/>
              <a:gd name="connsiteX8" fmla="*/ 11208147 w 12192216"/>
              <a:gd name="connsiteY8" fmla="*/ 3953045 h 3961969"/>
              <a:gd name="connsiteX9" fmla="*/ 983853 w 12192216"/>
              <a:gd name="connsiteY9" fmla="*/ 3953045 h 3961969"/>
              <a:gd name="connsiteX10" fmla="*/ 983853 w 12192216"/>
              <a:gd name="connsiteY10" fmla="*/ 2969192 h 3961969"/>
              <a:gd name="connsiteX11" fmla="*/ 0 w 12192216"/>
              <a:gd name="connsiteY11" fmla="*/ 2969192 h 3961969"/>
              <a:gd name="connsiteX12" fmla="*/ 10633 w 12192216"/>
              <a:gd name="connsiteY12" fmla="*/ 12658 h 3961969"/>
              <a:gd name="connsiteX0" fmla="*/ 10848 w 12192431"/>
              <a:gd name="connsiteY0" fmla="*/ 12658 h 3970678"/>
              <a:gd name="connsiteX1" fmla="*/ 718254 w 12192431"/>
              <a:gd name="connsiteY1" fmla="*/ 14583 h 3970678"/>
              <a:gd name="connsiteX2" fmla="*/ 718254 w 12192431"/>
              <a:gd name="connsiteY2" fmla="*/ 836340 h 3970678"/>
              <a:gd name="connsiteX3" fmla="*/ 10990647 w 12192431"/>
              <a:gd name="connsiteY3" fmla="*/ 827529 h 3970678"/>
              <a:gd name="connsiteX4" fmla="*/ 10999356 w 12192431"/>
              <a:gd name="connsiteY4" fmla="*/ 0 h 3970678"/>
              <a:gd name="connsiteX5" fmla="*/ 12192215 w 12192431"/>
              <a:gd name="connsiteY5" fmla="*/ 17418 h 3970678"/>
              <a:gd name="connsiteX6" fmla="*/ 12192215 w 12192431"/>
              <a:gd name="connsiteY6" fmla="*/ 2969192 h 3970678"/>
              <a:gd name="connsiteX7" fmla="*/ 12192431 w 12192431"/>
              <a:gd name="connsiteY7" fmla="*/ 3961969 h 3970678"/>
              <a:gd name="connsiteX8" fmla="*/ 11208362 w 12192431"/>
              <a:gd name="connsiteY8" fmla="*/ 3953045 h 3970678"/>
              <a:gd name="connsiteX9" fmla="*/ 984068 w 12192431"/>
              <a:gd name="connsiteY9" fmla="*/ 3953045 h 3970678"/>
              <a:gd name="connsiteX10" fmla="*/ 0 w 12192431"/>
              <a:gd name="connsiteY10" fmla="*/ 3970678 h 3970678"/>
              <a:gd name="connsiteX11" fmla="*/ 215 w 12192431"/>
              <a:gd name="connsiteY11" fmla="*/ 2969192 h 3970678"/>
              <a:gd name="connsiteX12" fmla="*/ 10848 w 12192431"/>
              <a:gd name="connsiteY12" fmla="*/ 12658 h 3970678"/>
              <a:gd name="connsiteX0" fmla="*/ 10848 w 12192431"/>
              <a:gd name="connsiteY0" fmla="*/ 12658 h 3970678"/>
              <a:gd name="connsiteX1" fmla="*/ 718254 w 12192431"/>
              <a:gd name="connsiteY1" fmla="*/ 14583 h 3970678"/>
              <a:gd name="connsiteX2" fmla="*/ 718254 w 12192431"/>
              <a:gd name="connsiteY2" fmla="*/ 836340 h 3970678"/>
              <a:gd name="connsiteX3" fmla="*/ 10990647 w 12192431"/>
              <a:gd name="connsiteY3" fmla="*/ 827529 h 3970678"/>
              <a:gd name="connsiteX4" fmla="*/ 10999356 w 12192431"/>
              <a:gd name="connsiteY4" fmla="*/ 0 h 3970678"/>
              <a:gd name="connsiteX5" fmla="*/ 12192215 w 12192431"/>
              <a:gd name="connsiteY5" fmla="*/ 17418 h 3970678"/>
              <a:gd name="connsiteX6" fmla="*/ 12192215 w 12192431"/>
              <a:gd name="connsiteY6" fmla="*/ 2969192 h 3970678"/>
              <a:gd name="connsiteX7" fmla="*/ 12192431 w 12192431"/>
              <a:gd name="connsiteY7" fmla="*/ 3961969 h 3970678"/>
              <a:gd name="connsiteX8" fmla="*/ 11208362 w 12192431"/>
              <a:gd name="connsiteY8" fmla="*/ 3953045 h 3970678"/>
              <a:gd name="connsiteX9" fmla="*/ 984068 w 12192431"/>
              <a:gd name="connsiteY9" fmla="*/ 3953045 h 3970678"/>
              <a:gd name="connsiteX10" fmla="*/ 0 w 12192431"/>
              <a:gd name="connsiteY10" fmla="*/ 3970678 h 3970678"/>
              <a:gd name="connsiteX11" fmla="*/ 215 w 12192431"/>
              <a:gd name="connsiteY11" fmla="*/ 2969192 h 3970678"/>
              <a:gd name="connsiteX12" fmla="*/ 10848 w 12192431"/>
              <a:gd name="connsiteY12" fmla="*/ 12658 h 3970678"/>
              <a:gd name="connsiteX0" fmla="*/ 10848 w 12192431"/>
              <a:gd name="connsiteY0" fmla="*/ 12658 h 3970678"/>
              <a:gd name="connsiteX1" fmla="*/ 718254 w 12192431"/>
              <a:gd name="connsiteY1" fmla="*/ 14583 h 3970678"/>
              <a:gd name="connsiteX2" fmla="*/ 718254 w 12192431"/>
              <a:gd name="connsiteY2" fmla="*/ 836340 h 3970678"/>
              <a:gd name="connsiteX3" fmla="*/ 10990647 w 12192431"/>
              <a:gd name="connsiteY3" fmla="*/ 827529 h 3970678"/>
              <a:gd name="connsiteX4" fmla="*/ 10981939 w 12192431"/>
              <a:gd name="connsiteY4" fmla="*/ 0 h 3970678"/>
              <a:gd name="connsiteX5" fmla="*/ 12192215 w 12192431"/>
              <a:gd name="connsiteY5" fmla="*/ 17418 h 3970678"/>
              <a:gd name="connsiteX6" fmla="*/ 12192215 w 12192431"/>
              <a:gd name="connsiteY6" fmla="*/ 2969192 h 3970678"/>
              <a:gd name="connsiteX7" fmla="*/ 12192431 w 12192431"/>
              <a:gd name="connsiteY7" fmla="*/ 3961969 h 3970678"/>
              <a:gd name="connsiteX8" fmla="*/ 11208362 w 12192431"/>
              <a:gd name="connsiteY8" fmla="*/ 3953045 h 3970678"/>
              <a:gd name="connsiteX9" fmla="*/ 984068 w 12192431"/>
              <a:gd name="connsiteY9" fmla="*/ 3953045 h 3970678"/>
              <a:gd name="connsiteX10" fmla="*/ 0 w 12192431"/>
              <a:gd name="connsiteY10" fmla="*/ 3970678 h 3970678"/>
              <a:gd name="connsiteX11" fmla="*/ 215 w 12192431"/>
              <a:gd name="connsiteY11" fmla="*/ 2969192 h 3970678"/>
              <a:gd name="connsiteX12" fmla="*/ 10848 w 12192431"/>
              <a:gd name="connsiteY12" fmla="*/ 12658 h 397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431" h="3970678">
                <a:moveTo>
                  <a:pt x="10848" y="12658"/>
                </a:moveTo>
                <a:lnTo>
                  <a:pt x="718254" y="14583"/>
                </a:lnTo>
                <a:lnTo>
                  <a:pt x="718254" y="836340"/>
                </a:lnTo>
                <a:lnTo>
                  <a:pt x="10990647" y="827529"/>
                </a:lnTo>
                <a:cubicBezTo>
                  <a:pt x="10987744" y="551686"/>
                  <a:pt x="10984842" y="275843"/>
                  <a:pt x="10981939" y="0"/>
                </a:cubicBezTo>
                <a:lnTo>
                  <a:pt x="12192215" y="17418"/>
                </a:lnTo>
                <a:lnTo>
                  <a:pt x="12192215" y="2969192"/>
                </a:lnTo>
                <a:lnTo>
                  <a:pt x="12192431" y="3961969"/>
                </a:lnTo>
                <a:lnTo>
                  <a:pt x="11208362" y="3953045"/>
                </a:lnTo>
                <a:lnTo>
                  <a:pt x="984068" y="3953045"/>
                </a:lnTo>
                <a:lnTo>
                  <a:pt x="0" y="3970678"/>
                </a:lnTo>
                <a:cubicBezTo>
                  <a:pt x="72" y="3636849"/>
                  <a:pt x="143" y="3303021"/>
                  <a:pt x="215" y="2969192"/>
                </a:cubicBezTo>
                <a:cubicBezTo>
                  <a:pt x="3759" y="1983681"/>
                  <a:pt x="7304" y="998169"/>
                  <a:pt x="10848" y="12658"/>
                </a:cubicBezTo>
                <a:close/>
              </a:path>
            </a:pathLst>
          </a:custGeom>
        </p:spPr>
        <p:txBody>
          <a:bodyPr/>
          <a:lstStyle/>
          <a:p>
            <a:endParaRPr lang="en-US"/>
          </a:p>
        </p:txBody>
      </p:sp>
      <p:sp>
        <p:nvSpPr>
          <p:cNvPr id="16" name="Picture Placeholder 2"/>
          <p:cNvSpPr>
            <a:spLocks noGrp="1"/>
          </p:cNvSpPr>
          <p:nvPr>
            <p:ph type="pic" sz="quarter" idx="12" hasCustomPrompt="1"/>
          </p:nvPr>
        </p:nvSpPr>
        <p:spPr>
          <a:xfrm>
            <a:off x="10734055" y="1100271"/>
            <a:ext cx="504121" cy="504122"/>
          </a:xfrm>
        </p:spPr>
        <p:txBody>
          <a:bodyPr anchor="ctr" anchorCtr="0">
            <a:noAutofit/>
          </a:bodyPr>
          <a:lstStyle>
            <a:lvl1pPr marL="0" indent="0" algn="ctr">
              <a:buNone/>
              <a:defRPr sz="800"/>
            </a:lvl1pPr>
          </a:lstStyle>
          <a:p>
            <a:r>
              <a:rPr lang="en-US" dirty="0"/>
              <a:t>Icon image</a:t>
            </a:r>
          </a:p>
        </p:txBody>
      </p:sp>
      <p:sp>
        <p:nvSpPr>
          <p:cNvPr id="17" name="Text Placeholder 16"/>
          <p:cNvSpPr>
            <a:spLocks noGrp="1"/>
          </p:cNvSpPr>
          <p:nvPr>
            <p:ph type="body" sz="quarter" idx="13"/>
          </p:nvPr>
        </p:nvSpPr>
        <p:spPr>
          <a:xfrm>
            <a:off x="1343025" y="1604963"/>
            <a:ext cx="8856663" cy="1957387"/>
          </a:xfrm>
        </p:spPr>
        <p:txBody>
          <a:bodyPr>
            <a:normAutofit/>
          </a:bodyPr>
          <a:lstStyle>
            <a:lvl1pPr marL="228600" indent="-228600">
              <a:buClr>
                <a:srgbClr val="DC4405"/>
              </a:buClr>
              <a:buFont typeface="Courier New" panose="02070309020205020404" pitchFamily="49" charset="0"/>
              <a:buChar char="o"/>
              <a:defRPr sz="2000"/>
            </a:lvl1pPr>
            <a:lvl2pPr marL="685800" indent="-228600">
              <a:buClr>
                <a:srgbClr val="DC4405"/>
              </a:buClr>
              <a:buFont typeface="Courier New" panose="02070309020205020404" pitchFamily="49" charset="0"/>
              <a:buChar char="o"/>
              <a:defRPr sz="1800"/>
            </a:lvl2pPr>
            <a:lvl3pPr marL="1143000" indent="-228600">
              <a:buClr>
                <a:srgbClr val="DC4405"/>
              </a:buClr>
              <a:buFont typeface="Courier New" panose="02070309020205020404" pitchFamily="49" charset="0"/>
              <a:buChar char="o"/>
              <a:defRPr sz="1600"/>
            </a:lvl3pPr>
            <a:lvl4pPr marL="1600200" indent="-228600">
              <a:buClr>
                <a:srgbClr val="DC4405"/>
              </a:buClr>
              <a:buFont typeface="Courier New" panose="02070309020205020404" pitchFamily="49" charset="0"/>
              <a:buChar char="o"/>
              <a:defRPr sz="1400"/>
            </a:lvl4pPr>
            <a:lvl5pPr marL="2057400" indent="-228600">
              <a:buClr>
                <a:srgbClr val="DC4405"/>
              </a:buClr>
              <a:buFont typeface="Courier New" panose="02070309020205020404" pitchFamily="49" charset="0"/>
              <a:buChar char="o"/>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076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3D1E99-0845-447A-9031-65FA317316B8}" type="datetimeFigureOut">
              <a:rPr lang="en-US" smtClean="0"/>
              <a:t>12/2/2019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420797-FCF4-492A-A828-CBC0DD9B3322}" type="slidenum">
              <a:rPr lang="en-US" smtClean="0"/>
              <a:t>‹#›</a:t>
            </a:fld>
            <a:endParaRPr lang="en-US"/>
          </a:p>
        </p:txBody>
      </p:sp>
    </p:spTree>
    <p:extLst>
      <p:ext uri="{BB962C8B-B14F-4D97-AF65-F5344CB8AC3E}">
        <p14:creationId xmlns:p14="http://schemas.microsoft.com/office/powerpoint/2010/main" val="1131101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79" r:id="rId5"/>
    <p:sldLayoutId id="2147483654" r:id="rId6"/>
    <p:sldLayoutId id="2147483657" r:id="rId7"/>
    <p:sldLayoutId id="2147483680" r:id="rId8"/>
    <p:sldLayoutId id="2147483656" r:id="rId9"/>
    <p:sldLayoutId id="2147483681"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11.xml"/><Relationship Id="rId4" Type="http://schemas.openxmlformats.org/officeDocument/2006/relationships/image" Target="../media/image14.emf"/></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Unit Testing</a:t>
            </a:r>
          </a:p>
        </p:txBody>
      </p:sp>
      <p:sp>
        <p:nvSpPr>
          <p:cNvPr id="3" name="Subtitle 2"/>
          <p:cNvSpPr>
            <a:spLocks noGrp="1"/>
          </p:cNvSpPr>
          <p:nvPr>
            <p:ph type="subTitle" idx="1"/>
          </p:nvPr>
        </p:nvSpPr>
        <p:spPr/>
        <p:txBody>
          <a:bodyPr/>
          <a:lstStyle/>
          <a:p>
            <a:r>
              <a:rPr lang="en-US" i="1" dirty="0">
                <a:latin typeface="Verdana" charset="0"/>
                <a:ea typeface="Verdana" charset="0"/>
                <a:cs typeface="Verdana" charset="0"/>
              </a:rPr>
              <a:t>Hands on with Black Box and White Box Testing</a:t>
            </a:r>
          </a:p>
          <a:p>
            <a:endParaRPr lang="en-US" dirty="0"/>
          </a:p>
        </p:txBody>
      </p:sp>
    </p:spTree>
    <p:extLst>
      <p:ext uri="{BB962C8B-B14F-4D97-AF65-F5344CB8AC3E}">
        <p14:creationId xmlns:p14="http://schemas.microsoft.com/office/powerpoint/2010/main" val="1594062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Verdana" charset="0"/>
                <a:ea typeface="Verdana" charset="0"/>
                <a:cs typeface="Verdana" charset="0"/>
              </a:rPr>
              <a:t>What is Black Box Testing?</a:t>
            </a:r>
            <a:endParaRPr lang="en-US" dirty="0"/>
          </a:p>
        </p:txBody>
      </p:sp>
      <p:pic>
        <p:nvPicPr>
          <p:cNvPr id="4" name="Picture Placeholder 3"/>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95" r="95"/>
          <a:stretch>
            <a:fillRect/>
          </a:stretch>
        </p:blipFill>
        <p:spPr/>
      </p:pic>
    </p:spTree>
    <p:extLst>
      <p:ext uri="{BB962C8B-B14F-4D97-AF65-F5344CB8AC3E}">
        <p14:creationId xmlns:p14="http://schemas.microsoft.com/office/powerpoint/2010/main" val="2477288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Thought experiment</a:t>
            </a:r>
          </a:p>
        </p:txBody>
      </p:sp>
      <p:sp>
        <p:nvSpPr>
          <p:cNvPr id="3" name="Content Placeholder 2"/>
          <p:cNvSpPr>
            <a:spLocks noGrp="1"/>
          </p:cNvSpPr>
          <p:nvPr>
            <p:ph idx="1"/>
          </p:nvPr>
        </p:nvSpPr>
        <p:spPr>
          <a:xfrm>
            <a:off x="1474236" y="1380931"/>
            <a:ext cx="9879564" cy="5187820"/>
          </a:xfrm>
        </p:spPr>
        <p:txBody>
          <a:bodyPr>
            <a:normAutofit/>
          </a:bodyPr>
          <a:lstStyle/>
          <a:p>
            <a:pPr marL="285750" indent="-285750">
              <a:spcBef>
                <a:spcPts val="1200"/>
              </a:spcBef>
              <a:buSzPct val="100000"/>
              <a:buBlip>
                <a:blip r:embed="rId2"/>
              </a:buBlip>
            </a:pPr>
            <a:r>
              <a:rPr lang="en-US" sz="2400" dirty="0">
                <a:latin typeface="Gill Sans" charset="0"/>
                <a:ea typeface="Gill Sans" charset="0"/>
                <a:cs typeface="Gill Sans" charset="0"/>
              </a:rPr>
              <a:t>You are presented a black briefcase with the claim that it contains 20 lbs. of gold</a:t>
            </a:r>
          </a:p>
          <a:p>
            <a:pPr marL="285750" indent="-285750">
              <a:spcBef>
                <a:spcPts val="1200"/>
              </a:spcBef>
              <a:buSzPct val="100000"/>
              <a:buBlip>
                <a:blip r:embed="rId2"/>
              </a:buBlip>
            </a:pPr>
            <a:r>
              <a:rPr lang="en-US" sz="2400" dirty="0">
                <a:latin typeface="Gill Sans" charset="0"/>
                <a:ea typeface="Gill Sans" charset="0"/>
                <a:cs typeface="Gill Sans" charset="0"/>
              </a:rPr>
              <a:t>It is yours if you only sign over the title of your car</a:t>
            </a:r>
          </a:p>
          <a:p>
            <a:pPr marL="285750" indent="-285750">
              <a:spcBef>
                <a:spcPts val="1200"/>
              </a:spcBef>
              <a:buSzPct val="100000"/>
              <a:buBlip>
                <a:blip r:embed="rId2"/>
              </a:buBlip>
            </a:pPr>
            <a:r>
              <a:rPr lang="en-US" sz="2400" dirty="0">
                <a:latin typeface="Gill Sans" charset="0"/>
                <a:ea typeface="Gill Sans" charset="0"/>
                <a:cs typeface="Gill Sans" charset="0"/>
              </a:rPr>
              <a:t>You may not open it before making the deal</a:t>
            </a:r>
          </a:p>
          <a:p>
            <a:pPr marL="285750" indent="-285750">
              <a:spcBef>
                <a:spcPts val="1200"/>
              </a:spcBef>
              <a:buSzPct val="100000"/>
              <a:buBlip>
                <a:blip r:embed="rId2"/>
              </a:buBlip>
            </a:pPr>
            <a:r>
              <a:rPr lang="en-US" sz="2400" dirty="0">
                <a:latin typeface="Gill Sans" charset="0"/>
                <a:ea typeface="Gill Sans" charset="0"/>
                <a:cs typeface="Gill Sans" charset="0"/>
              </a:rPr>
              <a:t>How can you increase your confidence in the existence of the gold?</a:t>
            </a:r>
          </a:p>
          <a:p>
            <a:pPr marL="0" indent="0">
              <a:spcBef>
                <a:spcPts val="1200"/>
              </a:spcBef>
              <a:buSzPct val="100000"/>
              <a:buNone/>
            </a:pPr>
            <a:endParaRPr lang="en-US" sz="2400" dirty="0">
              <a:latin typeface="Gill Sans" charset="0"/>
              <a:ea typeface="Gill Sans" charset="0"/>
              <a:cs typeface="Gill Sans" charset="0"/>
            </a:endParaRPr>
          </a:p>
          <a:p>
            <a:endParaRPr lang="en-US" sz="2400" dirty="0"/>
          </a:p>
        </p:txBody>
      </p:sp>
      <p:pic>
        <p:nvPicPr>
          <p:cNvPr id="5" name="Picture Placeholder 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63" b="63"/>
          <a:stretch>
            <a:fillRect/>
          </a:stretch>
        </p:blipFill>
        <p:spPr/>
      </p:pic>
    </p:spTree>
    <p:extLst>
      <p:ext uri="{BB962C8B-B14F-4D97-AF65-F5344CB8AC3E}">
        <p14:creationId xmlns:p14="http://schemas.microsoft.com/office/powerpoint/2010/main" val="23791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Black Box Testing – writing tests based solely on the specification</a:t>
            </a:r>
          </a:p>
        </p:txBody>
      </p:sp>
      <p:pic>
        <p:nvPicPr>
          <p:cNvPr id="4" name="Picture Placeholder 3"/>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30" r="130"/>
          <a:stretch>
            <a:fillRect/>
          </a:stretch>
        </p:blipFill>
        <p:spPr/>
      </p:pic>
    </p:spTree>
    <p:extLst>
      <p:ext uri="{BB962C8B-B14F-4D97-AF65-F5344CB8AC3E}">
        <p14:creationId xmlns:p14="http://schemas.microsoft.com/office/powerpoint/2010/main" val="1388648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and Cons of Black Box Testing</a:t>
            </a:r>
          </a:p>
        </p:txBody>
      </p:sp>
      <p:sp>
        <p:nvSpPr>
          <p:cNvPr id="3" name="Content Placeholder 2"/>
          <p:cNvSpPr>
            <a:spLocks noGrp="1"/>
          </p:cNvSpPr>
          <p:nvPr>
            <p:ph idx="1"/>
          </p:nvPr>
        </p:nvSpPr>
        <p:spPr>
          <a:xfrm>
            <a:off x="1474236" y="1380931"/>
            <a:ext cx="9879564" cy="5187820"/>
          </a:xfrm>
        </p:spPr>
        <p:txBody>
          <a:bodyPr>
            <a:normAutofit/>
          </a:bodyPr>
          <a:lstStyle/>
          <a:p>
            <a:pPr marL="285750" indent="-285750">
              <a:spcBef>
                <a:spcPts val="1200"/>
              </a:spcBef>
              <a:buSzPct val="100000"/>
              <a:buBlip>
                <a:blip r:embed="rId2"/>
              </a:buBlip>
            </a:pPr>
            <a:r>
              <a:rPr lang="en-US" sz="2400" dirty="0">
                <a:latin typeface="Gill Sans" charset="0"/>
                <a:ea typeface="Gill Sans" charset="0"/>
                <a:cs typeface="Gill Sans" charset="0"/>
              </a:rPr>
              <a:t>Advantages</a:t>
            </a:r>
          </a:p>
          <a:p>
            <a:pPr marL="742950" lvl="1" indent="-285750">
              <a:spcBef>
                <a:spcPts val="1200"/>
              </a:spcBef>
              <a:buSzPct val="100000"/>
              <a:buBlip>
                <a:blip r:embed="rId2"/>
              </a:buBlip>
            </a:pPr>
            <a:r>
              <a:rPr lang="en-US" sz="2200" dirty="0">
                <a:latin typeface="Gill Sans" charset="0"/>
                <a:ea typeface="Gill Sans" charset="0"/>
                <a:cs typeface="Gill Sans" charset="0"/>
              </a:rPr>
              <a:t>No need for the actual code</a:t>
            </a:r>
          </a:p>
          <a:p>
            <a:pPr marL="742950" lvl="1" indent="-285750">
              <a:spcBef>
                <a:spcPts val="1200"/>
              </a:spcBef>
              <a:buSzPct val="100000"/>
              <a:buBlip>
                <a:blip r:embed="rId2"/>
              </a:buBlip>
            </a:pPr>
            <a:r>
              <a:rPr lang="en-US" sz="2200" dirty="0">
                <a:latin typeface="Gill Sans" charset="0"/>
                <a:ea typeface="Gill Sans" charset="0"/>
                <a:cs typeface="Gill Sans" charset="0"/>
              </a:rPr>
              <a:t>Tests can be written </a:t>
            </a:r>
            <a:r>
              <a:rPr lang="en-US" sz="2200" i="1" dirty="0">
                <a:latin typeface="Gill Sans" charset="0"/>
                <a:ea typeface="Gill Sans" charset="0"/>
                <a:cs typeface="Gill Sans" charset="0"/>
              </a:rPr>
              <a:t>before</a:t>
            </a:r>
            <a:r>
              <a:rPr lang="en-US" sz="2200" dirty="0">
                <a:latin typeface="Gill Sans" charset="0"/>
                <a:ea typeface="Gill Sans" charset="0"/>
                <a:cs typeface="Gill Sans" charset="0"/>
              </a:rPr>
              <a:t> the code</a:t>
            </a:r>
          </a:p>
          <a:p>
            <a:pPr marL="742950" lvl="1" indent="-285750">
              <a:spcBef>
                <a:spcPts val="1200"/>
              </a:spcBef>
              <a:buSzPct val="100000"/>
              <a:buBlip>
                <a:blip r:embed="rId2"/>
              </a:buBlip>
            </a:pPr>
            <a:r>
              <a:rPr lang="en-US" sz="2200" dirty="0">
                <a:latin typeface="Gill Sans" charset="0"/>
                <a:ea typeface="Gill Sans" charset="0"/>
                <a:cs typeface="Gill Sans" charset="0"/>
              </a:rPr>
              <a:t>Unbiased test writing by separating developer from tester</a:t>
            </a:r>
          </a:p>
          <a:p>
            <a:pPr marL="285750" indent="-285750">
              <a:spcBef>
                <a:spcPts val="1200"/>
              </a:spcBef>
              <a:buSzPct val="100000"/>
              <a:buBlip>
                <a:blip r:embed="rId2"/>
              </a:buBlip>
            </a:pPr>
            <a:r>
              <a:rPr lang="en-US" sz="2400" dirty="0">
                <a:latin typeface="Gill Sans" charset="0"/>
                <a:ea typeface="Gill Sans" charset="0"/>
                <a:cs typeface="Gill Sans" charset="0"/>
              </a:rPr>
              <a:t>Disadvantages</a:t>
            </a:r>
          </a:p>
          <a:p>
            <a:pPr marL="742950" lvl="1" indent="-285750">
              <a:spcBef>
                <a:spcPts val="1200"/>
              </a:spcBef>
              <a:buSzPct val="100000"/>
              <a:buBlip>
                <a:blip r:embed="rId2"/>
              </a:buBlip>
            </a:pPr>
            <a:r>
              <a:rPr lang="en-US" sz="2200" dirty="0">
                <a:latin typeface="Gill Sans" charset="0"/>
                <a:ea typeface="Gill Sans" charset="0"/>
                <a:cs typeface="Gill Sans" charset="0"/>
              </a:rPr>
              <a:t>Not possible to test all inputs resulting in missed code paths</a:t>
            </a:r>
          </a:p>
          <a:p>
            <a:pPr marL="742950" lvl="1" indent="-285750">
              <a:spcBef>
                <a:spcPts val="1200"/>
              </a:spcBef>
              <a:buSzPct val="100000"/>
              <a:buBlip>
                <a:blip r:embed="rId2"/>
              </a:buBlip>
            </a:pPr>
            <a:r>
              <a:rPr lang="en-US" sz="2200" dirty="0">
                <a:latin typeface="Gill Sans" charset="0"/>
                <a:ea typeface="Gill Sans" charset="0"/>
                <a:cs typeface="Gill Sans" charset="0"/>
              </a:rPr>
              <a:t>No way to know why a </a:t>
            </a:r>
            <a:r>
              <a:rPr lang="en-US" sz="2200" b="1" dirty="0">
                <a:latin typeface="Gill Sans" charset="0"/>
                <a:ea typeface="Gill Sans" charset="0"/>
                <a:cs typeface="Gill Sans" charset="0"/>
              </a:rPr>
              <a:t>failure</a:t>
            </a:r>
            <a:r>
              <a:rPr lang="en-US" sz="2200" dirty="0">
                <a:latin typeface="Gill Sans" charset="0"/>
                <a:ea typeface="Gill Sans" charset="0"/>
                <a:cs typeface="Gill Sans" charset="0"/>
              </a:rPr>
              <a:t> occurred</a:t>
            </a:r>
          </a:p>
          <a:p>
            <a:pPr marL="742950" lvl="1" indent="-285750">
              <a:spcBef>
                <a:spcPts val="1200"/>
              </a:spcBef>
              <a:buSzPct val="100000"/>
              <a:buBlip>
                <a:blip r:embed="rId2"/>
              </a:buBlip>
            </a:pPr>
            <a:r>
              <a:rPr lang="en-US" sz="2200" dirty="0">
                <a:latin typeface="Gill Sans" charset="0"/>
                <a:ea typeface="Gill Sans" charset="0"/>
                <a:cs typeface="Gill Sans" charset="0"/>
              </a:rPr>
              <a:t>Poorly written specifications can lead to inaccurate tests</a:t>
            </a:r>
          </a:p>
          <a:p>
            <a:pPr marL="742950" lvl="1" indent="-285750">
              <a:spcBef>
                <a:spcPts val="1200"/>
              </a:spcBef>
              <a:buSzPct val="100000"/>
              <a:buBlip>
                <a:blip r:embed="rId2"/>
              </a:buBlip>
            </a:pPr>
            <a:endParaRPr lang="en-US" sz="2200" dirty="0">
              <a:latin typeface="Gill Sans" charset="0"/>
              <a:ea typeface="Gill Sans" charset="0"/>
              <a:cs typeface="Gill Sans" charset="0"/>
            </a:endParaRPr>
          </a:p>
          <a:p>
            <a:pPr marL="0" indent="0">
              <a:spcBef>
                <a:spcPts val="1200"/>
              </a:spcBef>
              <a:buSzPct val="100000"/>
              <a:buNone/>
            </a:pPr>
            <a:endParaRPr lang="en-US" sz="2400" dirty="0">
              <a:latin typeface="Gill Sans" charset="0"/>
              <a:ea typeface="Gill Sans" charset="0"/>
              <a:cs typeface="Gill Sans" charset="0"/>
            </a:endParaRPr>
          </a:p>
          <a:p>
            <a:endParaRPr lang="en-US" sz="2400" dirty="0"/>
          </a:p>
        </p:txBody>
      </p:sp>
      <p:pic>
        <p:nvPicPr>
          <p:cNvPr id="5" name="Picture Placeholder 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63" b="63"/>
          <a:stretch>
            <a:fillRect/>
          </a:stretch>
        </p:blipFill>
        <p:spPr/>
      </p:pic>
    </p:spTree>
    <p:extLst>
      <p:ext uri="{BB962C8B-B14F-4D97-AF65-F5344CB8AC3E}">
        <p14:creationId xmlns:p14="http://schemas.microsoft.com/office/powerpoint/2010/main" val="1637510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 Box Testing Approaches</a:t>
            </a:r>
          </a:p>
        </p:txBody>
      </p:sp>
      <p:sp>
        <p:nvSpPr>
          <p:cNvPr id="3" name="Content Placeholder 2"/>
          <p:cNvSpPr>
            <a:spLocks noGrp="1"/>
          </p:cNvSpPr>
          <p:nvPr>
            <p:ph idx="1"/>
          </p:nvPr>
        </p:nvSpPr>
        <p:spPr>
          <a:xfrm>
            <a:off x="1474236" y="1380931"/>
            <a:ext cx="9879564" cy="5187820"/>
          </a:xfrm>
        </p:spPr>
        <p:txBody>
          <a:bodyPr>
            <a:normAutofit/>
          </a:bodyPr>
          <a:lstStyle/>
          <a:p>
            <a:pPr marL="285750" indent="-285750">
              <a:spcBef>
                <a:spcPts val="1200"/>
              </a:spcBef>
              <a:buSzPct val="100000"/>
              <a:buBlip>
                <a:blip r:embed="rId2"/>
              </a:buBlip>
            </a:pPr>
            <a:r>
              <a:rPr lang="en-US" sz="2400" dirty="0">
                <a:latin typeface="Gill Sans" charset="0"/>
                <a:ea typeface="Gill Sans" charset="0"/>
                <a:cs typeface="Gill Sans" charset="0"/>
              </a:rPr>
              <a:t>Error Guessing</a:t>
            </a:r>
          </a:p>
          <a:p>
            <a:pPr marL="742950" lvl="1" indent="-285750">
              <a:spcBef>
                <a:spcPts val="1200"/>
              </a:spcBef>
              <a:buSzPct val="100000"/>
              <a:buBlip>
                <a:blip r:embed="rId2"/>
              </a:buBlip>
            </a:pPr>
            <a:r>
              <a:rPr lang="en-US" sz="2200" dirty="0">
                <a:latin typeface="Gill Sans" charset="0"/>
                <a:ea typeface="Gill Sans" charset="0"/>
                <a:cs typeface="Gill Sans" charset="0"/>
              </a:rPr>
              <a:t>Predicting common mistakes</a:t>
            </a:r>
          </a:p>
          <a:p>
            <a:pPr marL="285750" indent="-285750">
              <a:spcBef>
                <a:spcPts val="1200"/>
              </a:spcBef>
              <a:buSzPct val="100000"/>
              <a:buBlip>
                <a:blip r:embed="rId2"/>
              </a:buBlip>
            </a:pPr>
            <a:r>
              <a:rPr lang="en-US" sz="2400" dirty="0">
                <a:latin typeface="Gill Sans" charset="0"/>
                <a:ea typeface="Gill Sans" charset="0"/>
                <a:cs typeface="Gill Sans" charset="0"/>
              </a:rPr>
              <a:t>Random Testing</a:t>
            </a:r>
          </a:p>
          <a:p>
            <a:pPr marL="742950" lvl="1" indent="-285750">
              <a:spcBef>
                <a:spcPts val="1200"/>
              </a:spcBef>
              <a:buSzPct val="100000"/>
              <a:buBlip>
                <a:blip r:embed="rId2"/>
              </a:buBlip>
            </a:pPr>
            <a:r>
              <a:rPr lang="en-US" sz="2200" dirty="0">
                <a:latin typeface="Gill Sans" charset="0"/>
                <a:ea typeface="Gill Sans" charset="0"/>
                <a:cs typeface="Gill Sans" charset="0"/>
              </a:rPr>
              <a:t>Generating tests to cover large input domains</a:t>
            </a:r>
          </a:p>
          <a:p>
            <a:pPr marL="285750" indent="-285750">
              <a:spcBef>
                <a:spcPts val="1200"/>
              </a:spcBef>
              <a:buSzPct val="100000"/>
              <a:buBlip>
                <a:blip r:embed="rId2"/>
              </a:buBlip>
            </a:pPr>
            <a:r>
              <a:rPr lang="en-US" sz="2400" dirty="0">
                <a:latin typeface="Gill Sans" charset="0"/>
                <a:ea typeface="Gill Sans" charset="0"/>
                <a:cs typeface="Gill Sans" charset="0"/>
              </a:rPr>
              <a:t>Boundary Values Testing</a:t>
            </a:r>
          </a:p>
          <a:p>
            <a:pPr marL="742950" lvl="1" indent="-285750">
              <a:spcBef>
                <a:spcPts val="1200"/>
              </a:spcBef>
              <a:buSzPct val="100000"/>
              <a:buBlip>
                <a:blip r:embed="rId2"/>
              </a:buBlip>
            </a:pPr>
            <a:r>
              <a:rPr lang="en-US" sz="2200" dirty="0">
                <a:latin typeface="Gill Sans" charset="0"/>
                <a:ea typeface="Gill Sans" charset="0"/>
                <a:cs typeface="Gill Sans" charset="0"/>
              </a:rPr>
              <a:t>Focusing on the edges of the input domain</a:t>
            </a:r>
          </a:p>
        </p:txBody>
      </p:sp>
      <p:pic>
        <p:nvPicPr>
          <p:cNvPr id="5" name="Picture Placeholder 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63" b="63"/>
          <a:stretch>
            <a:fillRect/>
          </a:stretch>
        </p:blipFill>
        <p:spPr/>
      </p:pic>
    </p:spTree>
    <p:extLst>
      <p:ext uri="{BB962C8B-B14F-4D97-AF65-F5344CB8AC3E}">
        <p14:creationId xmlns:p14="http://schemas.microsoft.com/office/powerpoint/2010/main" val="3514280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Verdana" charset="0"/>
                <a:ea typeface="Verdana" charset="0"/>
                <a:cs typeface="Verdana" charset="0"/>
              </a:rPr>
              <a:t>What is White Box Testing?</a:t>
            </a:r>
            <a:endParaRPr lang="en-US" dirty="0"/>
          </a:p>
        </p:txBody>
      </p:sp>
      <p:pic>
        <p:nvPicPr>
          <p:cNvPr id="4" name="Picture Placeholder 3"/>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95" r="95"/>
          <a:stretch>
            <a:fillRect/>
          </a:stretch>
        </p:blipFill>
        <p:spPr/>
      </p:pic>
    </p:spTree>
    <p:extLst>
      <p:ext uri="{BB962C8B-B14F-4D97-AF65-F5344CB8AC3E}">
        <p14:creationId xmlns:p14="http://schemas.microsoft.com/office/powerpoint/2010/main" val="124389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0" indent="0">
              <a:buNone/>
            </a:pPr>
            <a:r>
              <a:rPr lang="en-US" dirty="0"/>
              <a:t>White Box Testing – writing tests to cover/execute as much of the code as possible</a:t>
            </a:r>
          </a:p>
        </p:txBody>
      </p:sp>
      <p:pic>
        <p:nvPicPr>
          <p:cNvPr id="4" name="Picture Placeholder 3"/>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30" r="130"/>
          <a:stretch>
            <a:fillRect/>
          </a:stretch>
        </p:blipFill>
        <p:spPr/>
      </p:pic>
    </p:spTree>
    <p:extLst>
      <p:ext uri="{BB962C8B-B14F-4D97-AF65-F5344CB8AC3E}">
        <p14:creationId xmlns:p14="http://schemas.microsoft.com/office/powerpoint/2010/main" val="562418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and Cons of White Box Testing</a:t>
            </a:r>
          </a:p>
        </p:txBody>
      </p:sp>
      <p:sp>
        <p:nvSpPr>
          <p:cNvPr id="3" name="Content Placeholder 2"/>
          <p:cNvSpPr>
            <a:spLocks noGrp="1"/>
          </p:cNvSpPr>
          <p:nvPr>
            <p:ph idx="1"/>
          </p:nvPr>
        </p:nvSpPr>
        <p:spPr/>
        <p:txBody>
          <a:bodyPr/>
          <a:lstStyle/>
          <a:p>
            <a:pPr marL="285750" indent="-285750">
              <a:spcBef>
                <a:spcPts val="1200"/>
              </a:spcBef>
              <a:buSzPct val="100000"/>
              <a:buBlip>
                <a:blip r:embed="rId2"/>
              </a:buBlip>
            </a:pPr>
            <a:r>
              <a:rPr lang="en-US" sz="2400" dirty="0">
                <a:latin typeface="Gill Sans" charset="0"/>
                <a:ea typeface="Gill Sans" charset="0"/>
                <a:cs typeface="Gill Sans" charset="0"/>
              </a:rPr>
              <a:t>Advantages</a:t>
            </a:r>
          </a:p>
          <a:p>
            <a:pPr marL="742950" lvl="1" indent="-285750">
              <a:spcBef>
                <a:spcPts val="1200"/>
              </a:spcBef>
              <a:buSzPct val="100000"/>
              <a:buBlip>
                <a:blip r:embed="rId2"/>
              </a:buBlip>
            </a:pPr>
            <a:r>
              <a:rPr lang="en-US" sz="2200" dirty="0">
                <a:latin typeface="Gill Sans" charset="0"/>
                <a:ea typeface="Gill Sans" charset="0"/>
                <a:cs typeface="Gill Sans" charset="0"/>
              </a:rPr>
              <a:t>Can measure a test suite’s quality objectively</a:t>
            </a:r>
          </a:p>
          <a:p>
            <a:pPr marL="742950" lvl="1" indent="-285750">
              <a:spcBef>
                <a:spcPts val="1200"/>
              </a:spcBef>
              <a:buSzPct val="100000"/>
              <a:buBlip>
                <a:blip r:embed="rId2"/>
              </a:buBlip>
            </a:pPr>
            <a:r>
              <a:rPr lang="en-US" sz="2200" dirty="0">
                <a:latin typeface="Gill Sans" charset="0"/>
                <a:ea typeface="Gill Sans" charset="0"/>
                <a:cs typeface="Gill Sans" charset="0"/>
              </a:rPr>
              <a:t>Can be used to compare test suites for effectiveness</a:t>
            </a:r>
          </a:p>
          <a:p>
            <a:pPr marL="742950" lvl="1" indent="-285750">
              <a:spcBef>
                <a:spcPts val="1200"/>
              </a:spcBef>
              <a:buSzPct val="100000"/>
              <a:buBlip>
                <a:blip r:embed="rId2"/>
              </a:buBlip>
            </a:pPr>
            <a:r>
              <a:rPr lang="en-US" sz="2200" dirty="0">
                <a:latin typeface="Gill Sans" charset="0"/>
                <a:ea typeface="Gill Sans" charset="0"/>
                <a:cs typeface="Gill Sans" charset="0"/>
              </a:rPr>
              <a:t>Can directly test coded behavior</a:t>
            </a:r>
          </a:p>
          <a:p>
            <a:pPr marL="285750" indent="-285750">
              <a:spcBef>
                <a:spcPts val="1200"/>
              </a:spcBef>
              <a:buSzPct val="100000"/>
              <a:buBlip>
                <a:blip r:embed="rId2"/>
              </a:buBlip>
            </a:pPr>
            <a:r>
              <a:rPr lang="en-US" sz="2400" dirty="0">
                <a:latin typeface="Gill Sans" charset="0"/>
                <a:ea typeface="Gill Sans" charset="0"/>
                <a:cs typeface="Gill Sans" charset="0"/>
              </a:rPr>
              <a:t>Disadvantages</a:t>
            </a:r>
          </a:p>
          <a:p>
            <a:pPr marL="742950" lvl="1" indent="-285750">
              <a:spcBef>
                <a:spcPts val="1200"/>
              </a:spcBef>
              <a:buSzPct val="100000"/>
              <a:buBlip>
                <a:blip r:embed="rId2"/>
              </a:buBlip>
            </a:pPr>
            <a:r>
              <a:rPr lang="en-US" sz="2200" dirty="0">
                <a:latin typeface="Gill Sans" charset="0"/>
                <a:ea typeface="Gill Sans" charset="0"/>
                <a:cs typeface="Gill Sans" charset="0"/>
              </a:rPr>
              <a:t>Tests must be written by developers</a:t>
            </a:r>
          </a:p>
          <a:p>
            <a:pPr marL="742950" lvl="1" indent="-285750">
              <a:spcBef>
                <a:spcPts val="1200"/>
              </a:spcBef>
              <a:buSzPct val="100000"/>
              <a:buBlip>
                <a:blip r:embed="rId2"/>
              </a:buBlip>
            </a:pPr>
            <a:r>
              <a:rPr lang="en-US" sz="2200" dirty="0">
                <a:latin typeface="Gill Sans" charset="0"/>
                <a:ea typeface="Gill Sans" charset="0"/>
                <a:cs typeface="Gill Sans" charset="0"/>
              </a:rPr>
              <a:t>Large codebases make testing every facet of the software unrealistic</a:t>
            </a:r>
          </a:p>
          <a:p>
            <a:pPr marL="742950" lvl="1" indent="-285750">
              <a:spcBef>
                <a:spcPts val="1200"/>
              </a:spcBef>
              <a:buSzPct val="100000"/>
              <a:buBlip>
                <a:blip r:embed="rId2"/>
              </a:buBlip>
            </a:pPr>
            <a:r>
              <a:rPr lang="en-US" sz="2200" dirty="0">
                <a:latin typeface="Gill Sans" charset="0"/>
                <a:ea typeface="Gill Sans" charset="0"/>
                <a:cs typeface="Gill Sans" charset="0"/>
              </a:rPr>
              <a:t>Cannot detect unimplemented specifications</a:t>
            </a:r>
          </a:p>
          <a:p>
            <a:endParaRPr lang="en-US" dirty="0"/>
          </a:p>
        </p:txBody>
      </p:sp>
      <p:pic>
        <p:nvPicPr>
          <p:cNvPr id="6" name="Picture Placeholder 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63" b="63"/>
          <a:stretch>
            <a:fillRect/>
          </a:stretch>
        </p:blipFill>
        <p:spPr/>
      </p:pic>
    </p:spTree>
    <p:extLst>
      <p:ext uri="{BB962C8B-B14F-4D97-AF65-F5344CB8AC3E}">
        <p14:creationId xmlns:p14="http://schemas.microsoft.com/office/powerpoint/2010/main" val="3012511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Coverage</a:t>
            </a:r>
          </a:p>
        </p:txBody>
      </p:sp>
      <p:sp>
        <p:nvSpPr>
          <p:cNvPr id="3" name="Content Placeholder 2"/>
          <p:cNvSpPr>
            <a:spLocks noGrp="1"/>
          </p:cNvSpPr>
          <p:nvPr>
            <p:ph idx="1"/>
          </p:nvPr>
        </p:nvSpPr>
        <p:spPr/>
        <p:txBody>
          <a:bodyPr/>
          <a:lstStyle/>
          <a:p>
            <a:pPr marL="285750" indent="-285750">
              <a:spcBef>
                <a:spcPts val="1200"/>
              </a:spcBef>
              <a:buSzPct val="100000"/>
              <a:buBlip>
                <a:blip r:embed="rId2"/>
              </a:buBlip>
            </a:pPr>
            <a:r>
              <a:rPr lang="en-US" sz="2400" dirty="0">
                <a:latin typeface="Gill Sans" charset="0"/>
                <a:ea typeface="Gill Sans" charset="0"/>
                <a:cs typeface="Gill Sans" charset="0"/>
              </a:rPr>
              <a:t>Statement/Line</a:t>
            </a:r>
          </a:p>
          <a:p>
            <a:pPr marL="742950" lvl="1" indent="-285750">
              <a:spcBef>
                <a:spcPts val="1200"/>
              </a:spcBef>
              <a:buSzPct val="100000"/>
              <a:buBlip>
                <a:blip r:embed="rId2"/>
              </a:buBlip>
            </a:pPr>
            <a:r>
              <a:rPr lang="en-US" sz="2000" dirty="0">
                <a:latin typeface="Gill Sans" charset="0"/>
                <a:ea typeface="Gill Sans" charset="0"/>
                <a:cs typeface="Gill Sans" charset="0"/>
              </a:rPr>
              <a:t>How many statements are executed</a:t>
            </a:r>
          </a:p>
          <a:p>
            <a:pPr marL="285750" indent="-285750">
              <a:spcBef>
                <a:spcPts val="1200"/>
              </a:spcBef>
              <a:buSzPct val="100000"/>
              <a:buBlip>
                <a:blip r:embed="rId2"/>
              </a:buBlip>
            </a:pPr>
            <a:r>
              <a:rPr lang="en-US" sz="2400" dirty="0">
                <a:latin typeface="Gill Sans" charset="0"/>
                <a:ea typeface="Gill Sans" charset="0"/>
                <a:cs typeface="Gill Sans" charset="0"/>
              </a:rPr>
              <a:t>Branch</a:t>
            </a:r>
          </a:p>
          <a:p>
            <a:pPr marL="742950" lvl="1" indent="-285750">
              <a:spcBef>
                <a:spcPts val="1200"/>
              </a:spcBef>
              <a:buSzPct val="100000"/>
              <a:buBlip>
                <a:blip r:embed="rId2"/>
              </a:buBlip>
            </a:pPr>
            <a:r>
              <a:rPr lang="en-US" sz="2200" dirty="0">
                <a:latin typeface="Gill Sans" charset="0"/>
                <a:ea typeface="Gill Sans" charset="0"/>
                <a:cs typeface="Gill Sans" charset="0"/>
              </a:rPr>
              <a:t>How many forks from condition statements are executed</a:t>
            </a:r>
          </a:p>
          <a:p>
            <a:pPr marL="285750" indent="-285750">
              <a:spcBef>
                <a:spcPts val="1200"/>
              </a:spcBef>
              <a:buSzPct val="100000"/>
              <a:buBlip>
                <a:blip r:embed="rId2"/>
              </a:buBlip>
            </a:pPr>
            <a:r>
              <a:rPr lang="en-US" sz="2400" dirty="0">
                <a:latin typeface="Gill Sans" charset="0"/>
                <a:ea typeface="Gill Sans" charset="0"/>
                <a:cs typeface="Gill Sans" charset="0"/>
              </a:rPr>
              <a:t>Condition</a:t>
            </a:r>
          </a:p>
          <a:p>
            <a:pPr marL="742950" lvl="1" indent="-285750">
              <a:spcBef>
                <a:spcPts val="1200"/>
              </a:spcBef>
              <a:buSzPct val="100000"/>
              <a:buBlip>
                <a:blip r:embed="rId2"/>
              </a:buBlip>
            </a:pPr>
            <a:r>
              <a:rPr lang="en-US" sz="2200" dirty="0">
                <a:latin typeface="Gill Sans" charset="0"/>
                <a:ea typeface="Gill Sans" charset="0"/>
                <a:cs typeface="Gill Sans" charset="0"/>
              </a:rPr>
              <a:t>How many conditions within condition statements are executed</a:t>
            </a:r>
          </a:p>
          <a:p>
            <a:pPr marL="285750" indent="-285750">
              <a:spcBef>
                <a:spcPts val="1200"/>
              </a:spcBef>
              <a:buSzPct val="100000"/>
              <a:buBlip>
                <a:blip r:embed="rId2"/>
              </a:buBlip>
            </a:pPr>
            <a:r>
              <a:rPr lang="en-US" sz="2400" dirty="0">
                <a:latin typeface="Gill Sans" charset="0"/>
                <a:ea typeface="Gill Sans" charset="0"/>
                <a:cs typeface="Gill Sans" charset="0"/>
              </a:rPr>
              <a:t>Branch and Condition</a:t>
            </a:r>
          </a:p>
          <a:p>
            <a:pPr marL="742950" lvl="1" indent="-285750">
              <a:spcBef>
                <a:spcPts val="1200"/>
              </a:spcBef>
              <a:buSzPct val="100000"/>
              <a:buBlip>
                <a:blip r:embed="rId2"/>
              </a:buBlip>
            </a:pPr>
            <a:r>
              <a:rPr lang="en-US" sz="2200" dirty="0">
                <a:latin typeface="Gill Sans" charset="0"/>
                <a:ea typeface="Gill Sans" charset="0"/>
                <a:cs typeface="Gill Sans" charset="0"/>
              </a:rPr>
              <a:t>How well both branch coverage and condition coverage are met</a:t>
            </a:r>
          </a:p>
          <a:p>
            <a:pPr marL="285750" indent="-285750">
              <a:spcBef>
                <a:spcPts val="1200"/>
              </a:spcBef>
              <a:buSzPct val="100000"/>
              <a:buBlip>
                <a:blip r:embed="rId2"/>
              </a:buBlip>
            </a:pPr>
            <a:r>
              <a:rPr lang="en-US" sz="2400" dirty="0">
                <a:latin typeface="Gill Sans" charset="0"/>
                <a:ea typeface="Gill Sans" charset="0"/>
                <a:cs typeface="Gill Sans" charset="0"/>
              </a:rPr>
              <a:t>Path</a:t>
            </a:r>
          </a:p>
          <a:p>
            <a:pPr marL="742950" lvl="1" indent="-285750">
              <a:spcBef>
                <a:spcPts val="1200"/>
              </a:spcBef>
              <a:buSzPct val="100000"/>
              <a:buBlip>
                <a:blip r:embed="rId2"/>
              </a:buBlip>
            </a:pPr>
            <a:r>
              <a:rPr lang="en-US" sz="2200" dirty="0">
                <a:latin typeface="Gill Sans" charset="0"/>
                <a:ea typeface="Gill Sans" charset="0"/>
                <a:cs typeface="Gill Sans" charset="0"/>
              </a:rPr>
              <a:t>How many possible paths through the code are executed</a:t>
            </a:r>
          </a:p>
          <a:p>
            <a:pPr marL="742950" lvl="1" indent="-285750">
              <a:spcBef>
                <a:spcPts val="1200"/>
              </a:spcBef>
              <a:buSzPct val="100000"/>
              <a:buBlip>
                <a:blip r:embed="rId2"/>
              </a:buBlip>
            </a:pPr>
            <a:endParaRPr lang="en-US" sz="2000" dirty="0">
              <a:latin typeface="Gill Sans" charset="0"/>
              <a:ea typeface="Gill Sans" charset="0"/>
              <a:cs typeface="Gill Sans" charset="0"/>
            </a:endParaRPr>
          </a:p>
          <a:p>
            <a:endParaRPr lang="en-US" dirty="0"/>
          </a:p>
        </p:txBody>
      </p:sp>
      <p:pic>
        <p:nvPicPr>
          <p:cNvPr id="6" name="Picture Placeholder 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63" b="63"/>
          <a:stretch>
            <a:fillRect/>
          </a:stretch>
        </p:blipFill>
        <p:spPr/>
      </p:pic>
    </p:spTree>
    <p:extLst>
      <p:ext uri="{BB962C8B-B14F-4D97-AF65-F5344CB8AC3E}">
        <p14:creationId xmlns:p14="http://schemas.microsoft.com/office/powerpoint/2010/main" val="2609651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Coverage Comparison</a:t>
            </a:r>
            <a:endParaRPr lang="en-US" dirty="0"/>
          </a:p>
        </p:txBody>
      </p:sp>
      <p:sp>
        <p:nvSpPr>
          <p:cNvPr id="3" name="Text Placeholder 2"/>
          <p:cNvSpPr>
            <a:spLocks noGrp="1"/>
          </p:cNvSpPr>
          <p:nvPr>
            <p:ph type="body" sz="quarter" idx="13"/>
          </p:nvPr>
        </p:nvSpPr>
        <p:spPr/>
        <p:txBody>
          <a:bodyPr/>
          <a:lstStyle/>
          <a:p>
            <a:r>
              <a:rPr lang="en-US" dirty="0">
                <a:latin typeface="Verdana" charset="0"/>
                <a:ea typeface="Verdana" charset="0"/>
                <a:cs typeface="Verdana" charset="0"/>
              </a:rPr>
              <a:t>Statement</a:t>
            </a:r>
          </a:p>
          <a:p>
            <a:endParaRPr lang="en-US" dirty="0"/>
          </a:p>
        </p:txBody>
      </p:sp>
      <p:sp>
        <p:nvSpPr>
          <p:cNvPr id="4" name="Text Placeholder 3"/>
          <p:cNvSpPr>
            <a:spLocks noGrp="1"/>
          </p:cNvSpPr>
          <p:nvPr>
            <p:ph type="body" sz="quarter" idx="14"/>
          </p:nvPr>
        </p:nvSpPr>
        <p:spPr/>
        <p:txBody>
          <a:bodyPr/>
          <a:lstStyle/>
          <a:p>
            <a:pPr marL="0" indent="0">
              <a:buNone/>
            </a:pPr>
            <a:r>
              <a:rPr lang="en-US" dirty="0">
                <a:latin typeface="Gill Sans" charset="0"/>
                <a:ea typeface="Gill Sans" charset="0"/>
                <a:cs typeface="Gill Sans" charset="0"/>
              </a:rPr>
              <a:t>def </a:t>
            </a:r>
            <a:r>
              <a:rPr lang="en-US" dirty="0" err="1">
                <a:latin typeface="Gill Sans" charset="0"/>
                <a:ea typeface="Gill Sans" charset="0"/>
                <a:cs typeface="Gill Sans" charset="0"/>
              </a:rPr>
              <a:t>mystery_func</a:t>
            </a:r>
            <a:r>
              <a:rPr lang="en-US" dirty="0">
                <a:latin typeface="Gill Sans" charset="0"/>
                <a:ea typeface="Gill Sans" charset="0"/>
                <a:cs typeface="Gill Sans" charset="0"/>
              </a:rPr>
              <a:t>(a):</a:t>
            </a:r>
          </a:p>
          <a:p>
            <a:pPr marL="0" indent="0">
              <a:buNone/>
            </a:pPr>
            <a:r>
              <a:rPr lang="en-US" dirty="0">
                <a:latin typeface="Gill Sans" charset="0"/>
                <a:ea typeface="Gill Sans" charset="0"/>
                <a:cs typeface="Gill Sans" charset="0"/>
              </a:rPr>
              <a:t>    b = 0</a:t>
            </a:r>
          </a:p>
          <a:p>
            <a:pPr marL="0" indent="0">
              <a:buNone/>
            </a:pPr>
            <a:r>
              <a:rPr lang="en-US" dirty="0">
                <a:latin typeface="Gill Sans" charset="0"/>
                <a:ea typeface="Gill Sans" charset="0"/>
                <a:cs typeface="Gill Sans" charset="0"/>
              </a:rPr>
              <a:t>    if a &gt; 1 or a == 0:</a:t>
            </a:r>
          </a:p>
          <a:p>
            <a:pPr marL="0" indent="0">
              <a:buNone/>
            </a:pPr>
            <a:r>
              <a:rPr lang="en-US" dirty="0">
                <a:latin typeface="Gill Sans" charset="0"/>
                <a:ea typeface="Gill Sans" charset="0"/>
                <a:cs typeface="Gill Sans" charset="0"/>
              </a:rPr>
              <a:t>        b = 10</a:t>
            </a:r>
          </a:p>
          <a:p>
            <a:pPr marL="0" indent="0">
              <a:buNone/>
            </a:pPr>
            <a:r>
              <a:rPr lang="en-US" dirty="0">
                <a:latin typeface="Gill Sans" charset="0"/>
                <a:ea typeface="Gill Sans" charset="0"/>
                <a:cs typeface="Gill Sans" charset="0"/>
              </a:rPr>
              <a:t>    return 100/b</a:t>
            </a:r>
          </a:p>
          <a:p>
            <a:pPr marL="0" indent="0">
              <a:buNone/>
            </a:pPr>
            <a:endParaRPr lang="en-US" dirty="0"/>
          </a:p>
        </p:txBody>
      </p:sp>
      <p:sp>
        <p:nvSpPr>
          <p:cNvPr id="5" name="Text Placeholder 4"/>
          <p:cNvSpPr>
            <a:spLocks noGrp="1"/>
          </p:cNvSpPr>
          <p:nvPr>
            <p:ph type="body" sz="quarter" idx="15"/>
          </p:nvPr>
        </p:nvSpPr>
        <p:spPr/>
        <p:txBody>
          <a:bodyPr/>
          <a:lstStyle/>
          <a:p>
            <a:r>
              <a:rPr lang="en-US" dirty="0">
                <a:latin typeface="Verdana" charset="0"/>
                <a:ea typeface="Verdana" charset="0"/>
                <a:cs typeface="Verdana" charset="0"/>
              </a:rPr>
              <a:t>Branch</a:t>
            </a:r>
          </a:p>
          <a:p>
            <a:endParaRPr lang="en-US" dirty="0"/>
          </a:p>
        </p:txBody>
      </p:sp>
      <p:sp>
        <p:nvSpPr>
          <p:cNvPr id="6" name="Text Placeholder 5"/>
          <p:cNvSpPr>
            <a:spLocks noGrp="1"/>
          </p:cNvSpPr>
          <p:nvPr>
            <p:ph type="body" sz="quarter" idx="16"/>
          </p:nvPr>
        </p:nvSpPr>
        <p:spPr/>
        <p:txBody>
          <a:bodyPr/>
          <a:lstStyle/>
          <a:p>
            <a:pPr marL="0" indent="0">
              <a:buNone/>
            </a:pPr>
            <a:r>
              <a:rPr lang="en-US" dirty="0">
                <a:latin typeface="Gill Sans" charset="0"/>
                <a:ea typeface="Gill Sans" charset="0"/>
                <a:cs typeface="Gill Sans" charset="0"/>
              </a:rPr>
              <a:t>def </a:t>
            </a:r>
            <a:r>
              <a:rPr lang="en-US" dirty="0" err="1">
                <a:latin typeface="Gill Sans" charset="0"/>
                <a:ea typeface="Gill Sans" charset="0"/>
                <a:cs typeface="Gill Sans" charset="0"/>
              </a:rPr>
              <a:t>mystery_func</a:t>
            </a:r>
            <a:r>
              <a:rPr lang="en-US" dirty="0">
                <a:latin typeface="Gill Sans" charset="0"/>
                <a:ea typeface="Gill Sans" charset="0"/>
                <a:cs typeface="Gill Sans" charset="0"/>
              </a:rPr>
              <a:t>(a):</a:t>
            </a:r>
          </a:p>
          <a:p>
            <a:pPr marL="0" indent="0">
              <a:buNone/>
            </a:pPr>
            <a:r>
              <a:rPr lang="en-US" dirty="0">
                <a:latin typeface="Gill Sans" charset="0"/>
                <a:ea typeface="Gill Sans" charset="0"/>
                <a:cs typeface="Gill Sans" charset="0"/>
              </a:rPr>
              <a:t>    b = 0</a:t>
            </a:r>
          </a:p>
          <a:p>
            <a:pPr marL="0" indent="0">
              <a:buNone/>
            </a:pPr>
            <a:r>
              <a:rPr lang="en-US" dirty="0">
                <a:latin typeface="Gill Sans" charset="0"/>
                <a:ea typeface="Gill Sans" charset="0"/>
                <a:cs typeface="Gill Sans" charset="0"/>
              </a:rPr>
              <a:t>    if a &gt; 1 or a == 0:</a:t>
            </a:r>
            <a:endParaRPr lang="en-US" dirty="0">
              <a:solidFill>
                <a:schemeClr val="accent2"/>
              </a:solidFill>
              <a:latin typeface="Gill Sans" charset="0"/>
              <a:ea typeface="Gill Sans" charset="0"/>
              <a:cs typeface="Gill Sans" charset="0"/>
            </a:endParaRPr>
          </a:p>
          <a:p>
            <a:pPr marL="0" indent="0">
              <a:buNone/>
            </a:pPr>
            <a:r>
              <a:rPr lang="en-US" dirty="0">
                <a:latin typeface="Gill Sans" charset="0"/>
                <a:ea typeface="Gill Sans" charset="0"/>
                <a:cs typeface="Gill Sans" charset="0"/>
              </a:rPr>
              <a:t>        b = 10</a:t>
            </a:r>
          </a:p>
          <a:p>
            <a:pPr marL="0" indent="0">
              <a:buNone/>
            </a:pPr>
            <a:r>
              <a:rPr lang="en-US" dirty="0">
                <a:latin typeface="Gill Sans" charset="0"/>
                <a:ea typeface="Gill Sans" charset="0"/>
                <a:cs typeface="Gill Sans" charset="0"/>
              </a:rPr>
              <a:t>    return 100/b</a:t>
            </a:r>
          </a:p>
          <a:p>
            <a:pPr marL="0" indent="0">
              <a:buNone/>
            </a:pPr>
            <a:endParaRPr lang="en-US" dirty="0"/>
          </a:p>
        </p:txBody>
      </p:sp>
      <p:sp>
        <p:nvSpPr>
          <p:cNvPr id="7" name="Text Placeholder 6"/>
          <p:cNvSpPr>
            <a:spLocks noGrp="1"/>
          </p:cNvSpPr>
          <p:nvPr>
            <p:ph type="body" sz="quarter" idx="17"/>
          </p:nvPr>
        </p:nvSpPr>
        <p:spPr/>
        <p:txBody>
          <a:bodyPr/>
          <a:lstStyle/>
          <a:p>
            <a:r>
              <a:rPr lang="en-US" dirty="0">
                <a:latin typeface="Verdana" charset="0"/>
                <a:ea typeface="Verdana" charset="0"/>
                <a:cs typeface="Verdana" charset="0"/>
              </a:rPr>
              <a:t>Condition</a:t>
            </a:r>
          </a:p>
          <a:p>
            <a:endParaRPr lang="en-US" dirty="0"/>
          </a:p>
        </p:txBody>
      </p:sp>
      <p:sp>
        <p:nvSpPr>
          <p:cNvPr id="8" name="Text Placeholder 7"/>
          <p:cNvSpPr>
            <a:spLocks noGrp="1"/>
          </p:cNvSpPr>
          <p:nvPr>
            <p:ph type="body" sz="quarter" idx="18"/>
          </p:nvPr>
        </p:nvSpPr>
        <p:spPr/>
        <p:txBody>
          <a:bodyPr/>
          <a:lstStyle/>
          <a:p>
            <a:pPr marL="0" indent="0">
              <a:buNone/>
            </a:pPr>
            <a:r>
              <a:rPr lang="en-US" dirty="0">
                <a:latin typeface="Gill Sans" charset="0"/>
                <a:ea typeface="Gill Sans" charset="0"/>
                <a:cs typeface="Gill Sans" charset="0"/>
              </a:rPr>
              <a:t>def </a:t>
            </a:r>
            <a:r>
              <a:rPr lang="en-US" dirty="0" err="1">
                <a:latin typeface="Gill Sans" charset="0"/>
                <a:ea typeface="Gill Sans" charset="0"/>
                <a:cs typeface="Gill Sans" charset="0"/>
              </a:rPr>
              <a:t>mystery_func</a:t>
            </a:r>
            <a:r>
              <a:rPr lang="en-US" dirty="0">
                <a:latin typeface="Gill Sans" charset="0"/>
                <a:ea typeface="Gill Sans" charset="0"/>
                <a:cs typeface="Gill Sans" charset="0"/>
              </a:rPr>
              <a:t>(a):</a:t>
            </a:r>
          </a:p>
          <a:p>
            <a:pPr marL="0" indent="0">
              <a:buNone/>
            </a:pPr>
            <a:r>
              <a:rPr lang="en-US" dirty="0">
                <a:latin typeface="Gill Sans" charset="0"/>
                <a:ea typeface="Gill Sans" charset="0"/>
                <a:cs typeface="Gill Sans" charset="0"/>
              </a:rPr>
              <a:t>    b = 0</a:t>
            </a:r>
          </a:p>
          <a:p>
            <a:pPr marL="0" indent="0">
              <a:buNone/>
            </a:pPr>
            <a:r>
              <a:rPr lang="en-US" dirty="0">
                <a:latin typeface="Gill Sans" charset="0"/>
                <a:ea typeface="Gill Sans" charset="0"/>
                <a:cs typeface="Gill Sans" charset="0"/>
              </a:rPr>
              <a:t>    if a &gt; 1 or a == 0:</a:t>
            </a:r>
          </a:p>
          <a:p>
            <a:pPr marL="0" indent="0">
              <a:buNone/>
            </a:pPr>
            <a:r>
              <a:rPr lang="en-US" dirty="0">
                <a:latin typeface="Gill Sans" charset="0"/>
                <a:ea typeface="Gill Sans" charset="0"/>
                <a:cs typeface="Gill Sans" charset="0"/>
              </a:rPr>
              <a:t>        b = 10</a:t>
            </a:r>
          </a:p>
          <a:p>
            <a:pPr marL="0" indent="0">
              <a:buNone/>
            </a:pPr>
            <a:r>
              <a:rPr lang="en-US" dirty="0">
                <a:latin typeface="Gill Sans" charset="0"/>
                <a:ea typeface="Gill Sans" charset="0"/>
                <a:cs typeface="Gill Sans" charset="0"/>
              </a:rPr>
              <a:t>    return 100/b</a:t>
            </a:r>
          </a:p>
          <a:p>
            <a:pPr marL="0" indent="0">
              <a:buNone/>
            </a:pPr>
            <a:endParaRPr lang="en-US" dirty="0"/>
          </a:p>
        </p:txBody>
      </p:sp>
      <p:sp>
        <p:nvSpPr>
          <p:cNvPr id="10" name="TextBox 9">
            <a:extLst>
              <a:ext uri="{FF2B5EF4-FFF2-40B4-BE49-F238E27FC236}">
                <a16:creationId xmlns:a16="http://schemas.microsoft.com/office/drawing/2014/main" id="{121F8055-5EB9-4CDE-AEBD-7BCE7597FE4E}"/>
              </a:ext>
            </a:extLst>
          </p:cNvPr>
          <p:cNvSpPr txBox="1"/>
          <p:nvPr/>
        </p:nvSpPr>
        <p:spPr>
          <a:xfrm>
            <a:off x="3276998" y="4776774"/>
            <a:ext cx="6152686" cy="1200329"/>
          </a:xfrm>
          <a:prstGeom prst="rect">
            <a:avLst/>
          </a:prstGeom>
          <a:noFill/>
        </p:spPr>
        <p:txBody>
          <a:bodyPr wrap="square" rtlCol="0">
            <a:spAutoFit/>
          </a:bodyPr>
          <a:lstStyle/>
          <a:p>
            <a:r>
              <a:rPr lang="en-US" sz="2400" dirty="0"/>
              <a:t>Test 1: </a:t>
            </a:r>
            <a:r>
              <a:rPr lang="en-US" sz="2400" dirty="0" err="1"/>
              <a:t>unittest.assertTrue</a:t>
            </a:r>
            <a:r>
              <a:rPr lang="en-US" sz="2400" dirty="0"/>
              <a:t>(</a:t>
            </a:r>
            <a:r>
              <a:rPr lang="en-US" sz="2400" dirty="0" err="1"/>
              <a:t>mystery_func</a:t>
            </a:r>
            <a:r>
              <a:rPr lang="en-US" sz="2400" dirty="0"/>
              <a:t>(2) &gt; 0)</a:t>
            </a:r>
          </a:p>
          <a:p>
            <a:r>
              <a:rPr lang="en-US" sz="2400" dirty="0"/>
              <a:t>Test 2: </a:t>
            </a:r>
            <a:r>
              <a:rPr lang="en-US" sz="2400" dirty="0" err="1"/>
              <a:t>unittest.assertTrue</a:t>
            </a:r>
            <a:r>
              <a:rPr lang="en-US" sz="2400" dirty="0"/>
              <a:t>(</a:t>
            </a:r>
            <a:r>
              <a:rPr lang="en-US" sz="2400" dirty="0" err="1"/>
              <a:t>mystery_func</a:t>
            </a:r>
            <a:r>
              <a:rPr lang="en-US" sz="2400" dirty="0"/>
              <a:t>(0) &gt; 0)</a:t>
            </a:r>
          </a:p>
          <a:p>
            <a:r>
              <a:rPr lang="en-US" sz="2400" dirty="0"/>
              <a:t>Test 3: </a:t>
            </a:r>
            <a:r>
              <a:rPr lang="en-US" sz="2400" dirty="0" err="1"/>
              <a:t>unittest.assertTrue</a:t>
            </a:r>
            <a:r>
              <a:rPr lang="en-US" sz="2400" dirty="0"/>
              <a:t>(</a:t>
            </a:r>
            <a:r>
              <a:rPr lang="en-US" sz="2400" dirty="0" err="1"/>
              <a:t>mystery_func</a:t>
            </a:r>
            <a:r>
              <a:rPr lang="en-US" sz="2400" dirty="0"/>
              <a:t>(1) &gt; 0)</a:t>
            </a:r>
          </a:p>
        </p:txBody>
      </p:sp>
      <p:sp>
        <p:nvSpPr>
          <p:cNvPr id="11" name="TextBox 10">
            <a:extLst>
              <a:ext uri="{FF2B5EF4-FFF2-40B4-BE49-F238E27FC236}">
                <a16:creationId xmlns:a16="http://schemas.microsoft.com/office/drawing/2014/main" id="{87AD3C0D-3941-46FB-AB76-0C7F7589C634}"/>
              </a:ext>
            </a:extLst>
          </p:cNvPr>
          <p:cNvSpPr txBox="1"/>
          <p:nvPr/>
        </p:nvSpPr>
        <p:spPr>
          <a:xfrm>
            <a:off x="6353341" y="3244334"/>
            <a:ext cx="1120697" cy="369332"/>
          </a:xfrm>
          <a:prstGeom prst="rect">
            <a:avLst/>
          </a:prstGeom>
          <a:noFill/>
        </p:spPr>
        <p:txBody>
          <a:bodyPr wrap="square" rtlCol="0">
            <a:spAutoFit/>
          </a:bodyPr>
          <a:lstStyle/>
          <a:p>
            <a:r>
              <a:rPr lang="en-US" dirty="0">
                <a:solidFill>
                  <a:schemeClr val="accent2"/>
                </a:solidFill>
              </a:rPr>
              <a:t>#True</a:t>
            </a:r>
          </a:p>
        </p:txBody>
      </p:sp>
      <p:sp>
        <p:nvSpPr>
          <p:cNvPr id="14" name="TextBox 13">
            <a:extLst>
              <a:ext uri="{FF2B5EF4-FFF2-40B4-BE49-F238E27FC236}">
                <a16:creationId xmlns:a16="http://schemas.microsoft.com/office/drawing/2014/main" id="{7D0F3FAA-9BA9-45D6-B672-0B9635D92E64}"/>
              </a:ext>
            </a:extLst>
          </p:cNvPr>
          <p:cNvSpPr txBox="1"/>
          <p:nvPr/>
        </p:nvSpPr>
        <p:spPr>
          <a:xfrm>
            <a:off x="8783220" y="3059668"/>
            <a:ext cx="412596" cy="369332"/>
          </a:xfrm>
          <a:prstGeom prst="rect">
            <a:avLst/>
          </a:prstGeom>
          <a:noFill/>
        </p:spPr>
        <p:txBody>
          <a:bodyPr wrap="square" rtlCol="0">
            <a:spAutoFit/>
          </a:bodyPr>
          <a:lstStyle/>
          <a:p>
            <a:r>
              <a:rPr lang="en-US" dirty="0">
                <a:solidFill>
                  <a:schemeClr val="accent2"/>
                </a:solidFill>
              </a:rPr>
              <a:t>T</a:t>
            </a:r>
          </a:p>
        </p:txBody>
      </p:sp>
      <p:sp>
        <p:nvSpPr>
          <p:cNvPr id="15" name="TextBox 14">
            <a:extLst>
              <a:ext uri="{FF2B5EF4-FFF2-40B4-BE49-F238E27FC236}">
                <a16:creationId xmlns:a16="http://schemas.microsoft.com/office/drawing/2014/main" id="{94A1D84B-17DA-42F5-BB3A-FBED3B4BE369}"/>
              </a:ext>
            </a:extLst>
          </p:cNvPr>
          <p:cNvSpPr txBox="1"/>
          <p:nvPr/>
        </p:nvSpPr>
        <p:spPr>
          <a:xfrm>
            <a:off x="8989518" y="3061808"/>
            <a:ext cx="353219" cy="367192"/>
          </a:xfrm>
          <a:prstGeom prst="rect">
            <a:avLst/>
          </a:prstGeom>
          <a:noFill/>
        </p:spPr>
        <p:txBody>
          <a:bodyPr wrap="square" rtlCol="0">
            <a:spAutoFit/>
          </a:bodyPr>
          <a:lstStyle/>
          <a:p>
            <a:r>
              <a:rPr lang="en-US" dirty="0">
                <a:solidFill>
                  <a:schemeClr val="accent2"/>
                </a:solidFill>
              </a:rPr>
              <a:t>F</a:t>
            </a:r>
          </a:p>
        </p:txBody>
      </p:sp>
      <p:sp>
        <p:nvSpPr>
          <p:cNvPr id="17" name="TextBox 16">
            <a:extLst>
              <a:ext uri="{FF2B5EF4-FFF2-40B4-BE49-F238E27FC236}">
                <a16:creationId xmlns:a16="http://schemas.microsoft.com/office/drawing/2014/main" id="{BF0FAA98-B6EB-4678-9C09-1B4083620873}"/>
              </a:ext>
            </a:extLst>
          </p:cNvPr>
          <p:cNvSpPr txBox="1"/>
          <p:nvPr/>
        </p:nvSpPr>
        <p:spPr>
          <a:xfrm>
            <a:off x="9793255" y="3059668"/>
            <a:ext cx="412596" cy="369332"/>
          </a:xfrm>
          <a:prstGeom prst="rect">
            <a:avLst/>
          </a:prstGeom>
          <a:noFill/>
        </p:spPr>
        <p:txBody>
          <a:bodyPr wrap="square" rtlCol="0">
            <a:spAutoFit/>
          </a:bodyPr>
          <a:lstStyle/>
          <a:p>
            <a:r>
              <a:rPr lang="en-US" dirty="0">
                <a:solidFill>
                  <a:schemeClr val="accent2"/>
                </a:solidFill>
              </a:rPr>
              <a:t>T</a:t>
            </a:r>
          </a:p>
        </p:txBody>
      </p:sp>
      <p:sp>
        <p:nvSpPr>
          <p:cNvPr id="18" name="TextBox 17">
            <a:extLst>
              <a:ext uri="{FF2B5EF4-FFF2-40B4-BE49-F238E27FC236}">
                <a16:creationId xmlns:a16="http://schemas.microsoft.com/office/drawing/2014/main" id="{6284C8A8-AB41-49D6-9436-DD3FF92A86A2}"/>
              </a:ext>
            </a:extLst>
          </p:cNvPr>
          <p:cNvSpPr txBox="1"/>
          <p:nvPr/>
        </p:nvSpPr>
        <p:spPr>
          <a:xfrm>
            <a:off x="9962160" y="3059668"/>
            <a:ext cx="353219" cy="367192"/>
          </a:xfrm>
          <a:prstGeom prst="rect">
            <a:avLst/>
          </a:prstGeom>
          <a:noFill/>
        </p:spPr>
        <p:txBody>
          <a:bodyPr wrap="square" rtlCol="0">
            <a:spAutoFit/>
          </a:bodyPr>
          <a:lstStyle/>
          <a:p>
            <a:r>
              <a:rPr lang="en-US" dirty="0">
                <a:solidFill>
                  <a:schemeClr val="accent2"/>
                </a:solidFill>
              </a:rPr>
              <a:t>F</a:t>
            </a:r>
          </a:p>
        </p:txBody>
      </p:sp>
      <p:sp>
        <p:nvSpPr>
          <p:cNvPr id="19" name="TextBox 18">
            <a:extLst>
              <a:ext uri="{FF2B5EF4-FFF2-40B4-BE49-F238E27FC236}">
                <a16:creationId xmlns:a16="http://schemas.microsoft.com/office/drawing/2014/main" id="{5CB0493A-A693-4985-B8E0-24267D87D88D}"/>
              </a:ext>
            </a:extLst>
          </p:cNvPr>
          <p:cNvSpPr txBox="1"/>
          <p:nvPr/>
        </p:nvSpPr>
        <p:spPr>
          <a:xfrm>
            <a:off x="6913689" y="3244334"/>
            <a:ext cx="1120697" cy="369332"/>
          </a:xfrm>
          <a:prstGeom prst="rect">
            <a:avLst/>
          </a:prstGeom>
          <a:noFill/>
        </p:spPr>
        <p:txBody>
          <a:bodyPr wrap="square" rtlCol="0">
            <a:spAutoFit/>
          </a:bodyPr>
          <a:lstStyle/>
          <a:p>
            <a:r>
              <a:rPr lang="en-US" dirty="0">
                <a:solidFill>
                  <a:schemeClr val="accent2"/>
                </a:solidFill>
              </a:rPr>
              <a:t>False</a:t>
            </a:r>
          </a:p>
        </p:txBody>
      </p:sp>
    </p:spTree>
    <p:extLst>
      <p:ext uri="{BB962C8B-B14F-4D97-AF65-F5344CB8AC3E}">
        <p14:creationId xmlns:p14="http://schemas.microsoft.com/office/powerpoint/2010/main" val="194416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10">
                                            <p:txEl>
                                              <p:pRg st="0" end="0"/>
                                            </p:txEl>
                                          </p:spTgt>
                                        </p:tgtEl>
                                        <p:attrNameLst>
                                          <p:attrName>style.color</p:attrName>
                                        </p:attrNameLst>
                                      </p:cBhvr>
                                      <p:to>
                                        <a:schemeClr val="accent2"/>
                                      </p:to>
                                    </p:animClr>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par>
                                <p:cTn id="9" presetID="3" presetClass="emph" presetSubtype="2" fill="hold" nodeType="withEffect">
                                  <p:stCondLst>
                                    <p:cond delay="0"/>
                                  </p:stCondLst>
                                  <p:childTnLst>
                                    <p:animClr clrSpc="rgb" dir="cw">
                                      <p:cBhvr override="childStyle">
                                        <p:cTn id="10" dur="10" fill="hold"/>
                                        <p:tgtEl>
                                          <p:spTgt spid="4">
                                            <p:txEl>
                                              <p:pRg st="1" end="1"/>
                                            </p:txEl>
                                          </p:spTgt>
                                        </p:tgtEl>
                                        <p:attrNameLst>
                                          <p:attrName>style.color</p:attrName>
                                        </p:attrNameLst>
                                      </p:cBhvr>
                                      <p:to>
                                        <a:schemeClr val="accent2"/>
                                      </p:to>
                                    </p:animClr>
                                  </p:childTnLst>
                                </p:cTn>
                              </p:par>
                              <p:par>
                                <p:cTn id="11" presetID="3" presetClass="emph" presetSubtype="2" fill="hold" nodeType="withEffect">
                                  <p:stCondLst>
                                    <p:cond delay="0"/>
                                  </p:stCondLst>
                                  <p:childTnLst>
                                    <p:animClr clrSpc="rgb" dir="cw">
                                      <p:cBhvr override="childStyle">
                                        <p:cTn id="12" dur="10" fill="hold"/>
                                        <p:tgtEl>
                                          <p:spTgt spid="4">
                                            <p:txEl>
                                              <p:pRg st="2" end="2"/>
                                            </p:txEl>
                                          </p:spTgt>
                                        </p:tgtEl>
                                        <p:attrNameLst>
                                          <p:attrName>style.color</p:attrName>
                                        </p:attrNameLst>
                                      </p:cBhvr>
                                      <p:to>
                                        <a:schemeClr val="accent2"/>
                                      </p:to>
                                    </p:animClr>
                                  </p:childTnLst>
                                </p:cTn>
                              </p:par>
                              <p:par>
                                <p:cTn id="13" presetID="3" presetClass="emph" presetSubtype="2" fill="hold" nodeType="withEffect">
                                  <p:stCondLst>
                                    <p:cond delay="0"/>
                                  </p:stCondLst>
                                  <p:childTnLst>
                                    <p:animClr clrSpc="rgb" dir="cw">
                                      <p:cBhvr override="childStyle">
                                        <p:cTn id="14" dur="10" fill="hold"/>
                                        <p:tgtEl>
                                          <p:spTgt spid="4">
                                            <p:txEl>
                                              <p:pRg st="3" end="3"/>
                                            </p:txEl>
                                          </p:spTgt>
                                        </p:tgtEl>
                                        <p:attrNameLst>
                                          <p:attrName>style.color</p:attrName>
                                        </p:attrNameLst>
                                      </p:cBhvr>
                                      <p:to>
                                        <a:schemeClr val="accent2"/>
                                      </p:to>
                                    </p:animClr>
                                  </p:childTnLst>
                                </p:cTn>
                              </p:par>
                              <p:par>
                                <p:cTn id="15" presetID="3" presetClass="emph" presetSubtype="2" fill="hold" nodeType="withEffect">
                                  <p:stCondLst>
                                    <p:cond delay="0"/>
                                  </p:stCondLst>
                                  <p:childTnLst>
                                    <p:animClr clrSpc="rgb" dir="cw">
                                      <p:cBhvr override="childStyle">
                                        <p:cTn id="16" dur="10" fill="hold"/>
                                        <p:tgtEl>
                                          <p:spTgt spid="4">
                                            <p:txEl>
                                              <p:pRg st="4" end="4"/>
                                            </p:txEl>
                                          </p:spTgt>
                                        </p:tgtEl>
                                        <p:attrNameLst>
                                          <p:attrName>style.color</p:attrName>
                                        </p:attrNameLst>
                                      </p:cBhvr>
                                      <p:to>
                                        <a:schemeClr val="accent2"/>
                                      </p:to>
                                    </p:animClr>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10">
                                            <p:txEl>
                                              <p:pRg st="1" end="1"/>
                                            </p:txEl>
                                          </p:spTgt>
                                        </p:tgtEl>
                                        <p:attrNameLst>
                                          <p:attrName>style.color</p:attrName>
                                        </p:attrNameLst>
                                      </p:cBhvr>
                                      <p:to>
                                        <a:schemeClr val="accent2"/>
                                      </p:to>
                                    </p:animClr>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10">
                                            <p:txEl>
                                              <p:pRg st="2" end="2"/>
                                            </p:txEl>
                                          </p:spTgt>
                                        </p:tgtEl>
                                        <p:attrNameLst>
                                          <p:attrName>style.color</p:attrName>
                                        </p:attrNameLst>
                                      </p:cBhvr>
                                      <p:to>
                                        <a:schemeClr val="accent2"/>
                                      </p:to>
                                    </p:animClr>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285750" indent="-285750">
              <a:spcBef>
                <a:spcPts val="1200"/>
              </a:spcBef>
              <a:buSzPct val="100000"/>
              <a:buBlip>
                <a:blip r:embed="rId3"/>
              </a:buBlip>
            </a:pPr>
            <a:r>
              <a:rPr lang="en-US" dirty="0">
                <a:latin typeface="Gill Sans" charset="0"/>
                <a:ea typeface="Gill Sans" charset="0"/>
                <a:cs typeface="Gill Sans" charset="0"/>
              </a:rPr>
              <a:t>Eric Ianni</a:t>
            </a:r>
          </a:p>
          <a:p>
            <a:pPr marL="285750" indent="-285750">
              <a:spcBef>
                <a:spcPts val="1200"/>
              </a:spcBef>
              <a:buSzPct val="100000"/>
              <a:buBlip>
                <a:blip r:embed="rId3"/>
              </a:buBlip>
            </a:pPr>
            <a:r>
              <a:rPr lang="en-US" dirty="0">
                <a:latin typeface="Gill Sans" charset="0"/>
                <a:ea typeface="Gill Sans" charset="0"/>
                <a:cs typeface="Gill Sans" charset="0"/>
              </a:rPr>
              <a:t>Online Instructor at Oregon State University</a:t>
            </a:r>
          </a:p>
          <a:p>
            <a:pPr marL="285750" indent="-285750">
              <a:spcBef>
                <a:spcPts val="1200"/>
              </a:spcBef>
              <a:buSzPct val="100000"/>
              <a:buBlip>
                <a:blip r:embed="rId3"/>
              </a:buBlip>
            </a:pPr>
            <a:r>
              <a:rPr lang="en-US" dirty="0">
                <a:latin typeface="Gill Sans" charset="0"/>
                <a:ea typeface="Gill Sans" charset="0"/>
                <a:cs typeface="Gill Sans" charset="0"/>
              </a:rPr>
              <a:t>Teach: CS 290 Web Development</a:t>
            </a:r>
          </a:p>
          <a:p>
            <a:endParaRPr lang="en-US" dirty="0"/>
          </a:p>
        </p:txBody>
      </p:sp>
      <p:sp>
        <p:nvSpPr>
          <p:cNvPr id="4" name="Title 3"/>
          <p:cNvSpPr>
            <a:spLocks noGrp="1"/>
          </p:cNvSpPr>
          <p:nvPr>
            <p:ph type="title"/>
          </p:nvPr>
        </p:nvSpPr>
        <p:spPr/>
        <p:txBody>
          <a:bodyPr>
            <a:normAutofit/>
          </a:bodyPr>
          <a:lstStyle/>
          <a:p>
            <a:r>
              <a:rPr lang="en-US" dirty="0"/>
              <a:t>Instructor Introduction</a:t>
            </a:r>
          </a:p>
        </p:txBody>
      </p:sp>
      <p:pic>
        <p:nvPicPr>
          <p:cNvPr id="6" name="Picture Placeholder 5"/>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63" b="63"/>
          <a:stretch>
            <a:fillRect/>
          </a:stretch>
        </p:blipFill>
        <p:spPr/>
      </p:pic>
    </p:spTree>
    <p:extLst>
      <p:ext uri="{BB962C8B-B14F-4D97-AF65-F5344CB8AC3E}">
        <p14:creationId xmlns:p14="http://schemas.microsoft.com/office/powerpoint/2010/main" val="1771573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 Coverage</a:t>
            </a:r>
          </a:p>
        </p:txBody>
      </p:sp>
      <p:pic>
        <p:nvPicPr>
          <p:cNvPr id="6" name="Picture Placeholder 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3" b="63"/>
          <a:stretch>
            <a:fillRect/>
          </a:stretch>
        </p:blipFill>
        <p:spPr/>
      </p:pic>
      <p:pic>
        <p:nvPicPr>
          <p:cNvPr id="5" name="Picture 4">
            <a:extLst>
              <a:ext uri="{FF2B5EF4-FFF2-40B4-BE49-F238E27FC236}">
                <a16:creationId xmlns:a16="http://schemas.microsoft.com/office/drawing/2014/main" id="{9D0D6578-D904-49C5-B2A6-C954412F7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8905" y="2011169"/>
            <a:ext cx="1705213" cy="3315163"/>
          </a:xfrm>
          <a:prstGeom prst="rect">
            <a:avLst/>
          </a:prstGeom>
        </p:spPr>
      </p:pic>
      <p:sp>
        <p:nvSpPr>
          <p:cNvPr id="8" name="Content Placeholder 7">
            <a:extLst>
              <a:ext uri="{FF2B5EF4-FFF2-40B4-BE49-F238E27FC236}">
                <a16:creationId xmlns:a16="http://schemas.microsoft.com/office/drawing/2014/main" id="{9651F01B-D229-44AE-8668-E99EC7ADFFDA}"/>
              </a:ext>
            </a:extLst>
          </p:cNvPr>
          <p:cNvSpPr>
            <a:spLocks noGrp="1"/>
          </p:cNvSpPr>
          <p:nvPr>
            <p:ph idx="1"/>
          </p:nvPr>
        </p:nvSpPr>
        <p:spPr>
          <a:xfrm>
            <a:off x="1474236" y="1380931"/>
            <a:ext cx="5104984" cy="1089064"/>
          </a:xfrm>
        </p:spPr>
        <p:txBody>
          <a:bodyPr>
            <a:normAutofit/>
          </a:bodyPr>
          <a:lstStyle/>
          <a:p>
            <a:r>
              <a:rPr lang="en-US" sz="2400" dirty="0"/>
              <a:t>How many paths from A to B?</a:t>
            </a:r>
          </a:p>
        </p:txBody>
      </p:sp>
      <p:pic>
        <p:nvPicPr>
          <p:cNvPr id="10" name="Picture 9">
            <a:extLst>
              <a:ext uri="{FF2B5EF4-FFF2-40B4-BE49-F238E27FC236}">
                <a16:creationId xmlns:a16="http://schemas.microsoft.com/office/drawing/2014/main" id="{7B7F1DF7-26E8-4F8C-8203-FEE64E362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7884" y="2011169"/>
            <a:ext cx="2000529" cy="3315163"/>
          </a:xfrm>
          <a:prstGeom prst="rect">
            <a:avLst/>
          </a:prstGeom>
        </p:spPr>
      </p:pic>
      <p:sp>
        <p:nvSpPr>
          <p:cNvPr id="11" name="TextBox 10">
            <a:extLst>
              <a:ext uri="{FF2B5EF4-FFF2-40B4-BE49-F238E27FC236}">
                <a16:creationId xmlns:a16="http://schemas.microsoft.com/office/drawing/2014/main" id="{50F8E7AE-0592-4EE3-A3E4-BB0001E35458}"/>
              </a:ext>
            </a:extLst>
          </p:cNvPr>
          <p:cNvSpPr txBox="1"/>
          <p:nvPr/>
        </p:nvSpPr>
        <p:spPr>
          <a:xfrm>
            <a:off x="5773776" y="3166947"/>
            <a:ext cx="644448" cy="1221059"/>
          </a:xfrm>
          <a:prstGeom prst="rect">
            <a:avLst/>
          </a:prstGeom>
          <a:noFill/>
        </p:spPr>
        <p:txBody>
          <a:bodyPr wrap="square" rtlCol="0">
            <a:spAutoFit/>
          </a:bodyPr>
          <a:lstStyle/>
          <a:p>
            <a:r>
              <a:rPr lang="en-US" sz="7200" dirty="0">
                <a:solidFill>
                  <a:schemeClr val="accent2"/>
                </a:solidFill>
              </a:rPr>
              <a:t>4</a:t>
            </a:r>
          </a:p>
        </p:txBody>
      </p:sp>
    </p:spTree>
    <p:extLst>
      <p:ext uri="{BB962C8B-B14F-4D97-AF65-F5344CB8AC3E}">
        <p14:creationId xmlns:p14="http://schemas.microsoft.com/office/powerpoint/2010/main" val="236471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Verdana" charset="0"/>
                <a:ea typeface="Verdana" charset="0"/>
              </a:rPr>
              <a:t>Show me what you got!</a:t>
            </a:r>
            <a:endParaRPr lang="en-US" dirty="0"/>
          </a:p>
        </p:txBody>
      </p:sp>
      <p:pic>
        <p:nvPicPr>
          <p:cNvPr id="4" name="Picture Placeholder 3"/>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95" r="95"/>
          <a:stretch>
            <a:fillRect/>
          </a:stretch>
        </p:blipFill>
        <p:spPr/>
      </p:pic>
    </p:spTree>
    <p:extLst>
      <p:ext uri="{BB962C8B-B14F-4D97-AF65-F5344CB8AC3E}">
        <p14:creationId xmlns:p14="http://schemas.microsoft.com/office/powerpoint/2010/main" val="3058158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Outcomes</a:t>
            </a:r>
          </a:p>
        </p:txBody>
      </p:sp>
      <p:pic>
        <p:nvPicPr>
          <p:cNvPr id="6" name="Picture Placeholder 5"/>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251" r="251"/>
          <a:stretch>
            <a:fillRect/>
          </a:stretch>
        </p:blipFill>
        <p:spPr/>
      </p:pic>
      <p:sp>
        <p:nvSpPr>
          <p:cNvPr id="5" name="Text Placeholder 4"/>
          <p:cNvSpPr>
            <a:spLocks noGrp="1"/>
          </p:cNvSpPr>
          <p:nvPr>
            <p:ph type="body" sz="quarter" idx="13"/>
          </p:nvPr>
        </p:nvSpPr>
        <p:spPr/>
        <p:txBody>
          <a:bodyPr/>
          <a:lstStyle/>
          <a:p>
            <a:pPr marL="285750" indent="-285750">
              <a:spcBef>
                <a:spcPts val="1200"/>
              </a:spcBef>
              <a:buSzPct val="100000"/>
              <a:buBlip>
                <a:blip r:embed="rId4"/>
              </a:buBlip>
            </a:pPr>
            <a:r>
              <a:rPr lang="en-US" b="1" dirty="0">
                <a:latin typeface="Gill Sans" charset="0"/>
                <a:ea typeface="Gill Sans" charset="0"/>
                <a:cs typeface="Gill Sans" charset="0"/>
              </a:rPr>
              <a:t>Describe</a:t>
            </a:r>
            <a:r>
              <a:rPr lang="en-US" dirty="0">
                <a:latin typeface="Gill Sans" charset="0"/>
                <a:ea typeface="Gill Sans" charset="0"/>
                <a:cs typeface="Gill Sans" charset="0"/>
              </a:rPr>
              <a:t> </a:t>
            </a:r>
            <a:r>
              <a:rPr lang="en-US" i="1" dirty="0">
                <a:latin typeface="Gill Sans" charset="0"/>
                <a:ea typeface="Gill Sans" charset="0"/>
                <a:cs typeface="Gill Sans" charset="0"/>
              </a:rPr>
              <a:t>unit testing</a:t>
            </a:r>
            <a:r>
              <a:rPr lang="en-US" dirty="0">
                <a:latin typeface="Gill Sans" charset="0"/>
                <a:ea typeface="Gill Sans" charset="0"/>
                <a:cs typeface="Gill Sans" charset="0"/>
              </a:rPr>
              <a:t> and its place in the software design process</a:t>
            </a:r>
          </a:p>
          <a:p>
            <a:pPr marL="285750" indent="-285750">
              <a:spcBef>
                <a:spcPts val="1200"/>
              </a:spcBef>
              <a:buSzPct val="100000"/>
              <a:buBlip>
                <a:blip r:embed="rId4"/>
              </a:buBlip>
            </a:pPr>
            <a:r>
              <a:rPr lang="en-US" b="1" dirty="0">
                <a:latin typeface="Gill Sans" charset="0"/>
                <a:ea typeface="Gill Sans" charset="0"/>
                <a:cs typeface="Gill Sans" charset="0"/>
              </a:rPr>
              <a:t>Describe</a:t>
            </a:r>
            <a:r>
              <a:rPr lang="en-US" dirty="0">
                <a:latin typeface="Gill Sans" charset="0"/>
                <a:ea typeface="Gill Sans" charset="0"/>
                <a:cs typeface="Gill Sans" charset="0"/>
              </a:rPr>
              <a:t> the difference between </a:t>
            </a:r>
            <a:r>
              <a:rPr lang="en-US" i="1" dirty="0">
                <a:latin typeface="Gill Sans" charset="0"/>
                <a:ea typeface="Gill Sans" charset="0"/>
                <a:cs typeface="Gill Sans" charset="0"/>
              </a:rPr>
              <a:t>black box</a:t>
            </a:r>
            <a:r>
              <a:rPr lang="en-US" dirty="0">
                <a:latin typeface="Gill Sans" charset="0"/>
                <a:ea typeface="Gill Sans" charset="0"/>
                <a:cs typeface="Gill Sans" charset="0"/>
              </a:rPr>
              <a:t> and </a:t>
            </a:r>
            <a:r>
              <a:rPr lang="en-US" i="1" dirty="0">
                <a:latin typeface="Gill Sans" charset="0"/>
                <a:ea typeface="Gill Sans" charset="0"/>
                <a:cs typeface="Gill Sans" charset="0"/>
              </a:rPr>
              <a:t>white box </a:t>
            </a:r>
            <a:r>
              <a:rPr lang="en-US" dirty="0">
                <a:latin typeface="Gill Sans" charset="0"/>
                <a:ea typeface="Gill Sans" charset="0"/>
                <a:cs typeface="Gill Sans" charset="0"/>
              </a:rPr>
              <a:t>testing</a:t>
            </a:r>
          </a:p>
          <a:p>
            <a:pPr marL="285750" indent="-285750">
              <a:spcBef>
                <a:spcPts val="1200"/>
              </a:spcBef>
              <a:buSzPct val="100000"/>
              <a:buBlip>
                <a:blip r:embed="rId4"/>
              </a:buBlip>
            </a:pPr>
            <a:r>
              <a:rPr lang="en-US" b="1" dirty="0">
                <a:latin typeface="Gill Sans" charset="0"/>
                <a:ea typeface="Gill Sans" charset="0"/>
                <a:cs typeface="Gill Sans" charset="0"/>
              </a:rPr>
              <a:t>Identify</a:t>
            </a:r>
            <a:r>
              <a:rPr lang="en-US" dirty="0">
                <a:latin typeface="Gill Sans" charset="0"/>
                <a:ea typeface="Gill Sans" charset="0"/>
                <a:cs typeface="Gill Sans" charset="0"/>
              </a:rPr>
              <a:t> scenarios when </a:t>
            </a:r>
            <a:r>
              <a:rPr lang="en-US" i="1" dirty="0">
                <a:latin typeface="Gill Sans" charset="0"/>
                <a:ea typeface="Gill Sans" charset="0"/>
                <a:cs typeface="Gill Sans" charset="0"/>
              </a:rPr>
              <a:t>black box</a:t>
            </a:r>
            <a:r>
              <a:rPr lang="en-US" dirty="0">
                <a:latin typeface="Gill Sans" charset="0"/>
                <a:ea typeface="Gill Sans" charset="0"/>
                <a:cs typeface="Gill Sans" charset="0"/>
              </a:rPr>
              <a:t> and </a:t>
            </a:r>
            <a:r>
              <a:rPr lang="en-US" i="1" dirty="0">
                <a:latin typeface="Gill Sans" charset="0"/>
                <a:ea typeface="Gill Sans" charset="0"/>
                <a:cs typeface="Gill Sans" charset="0"/>
              </a:rPr>
              <a:t>white box</a:t>
            </a:r>
            <a:r>
              <a:rPr lang="en-US" dirty="0">
                <a:latin typeface="Gill Sans" charset="0"/>
                <a:ea typeface="Gill Sans" charset="0"/>
                <a:cs typeface="Gill Sans" charset="0"/>
              </a:rPr>
              <a:t> testing are best suited</a:t>
            </a:r>
          </a:p>
          <a:p>
            <a:pPr marL="285750" indent="-285750">
              <a:spcBef>
                <a:spcPts val="1200"/>
              </a:spcBef>
              <a:buSzPct val="100000"/>
              <a:buBlip>
                <a:blip r:embed="rId4"/>
              </a:buBlip>
            </a:pPr>
            <a:r>
              <a:rPr lang="en-US" b="1" dirty="0">
                <a:latin typeface="Gill Sans" charset="0"/>
                <a:ea typeface="Gill Sans" charset="0"/>
                <a:cs typeface="Gill Sans" charset="0"/>
              </a:rPr>
              <a:t>Demonstrate</a:t>
            </a:r>
            <a:r>
              <a:rPr lang="en-US" dirty="0">
                <a:latin typeface="Gill Sans" charset="0"/>
                <a:ea typeface="Gill Sans" charset="0"/>
                <a:cs typeface="Gill Sans" charset="0"/>
              </a:rPr>
              <a:t> writing </a:t>
            </a:r>
            <a:r>
              <a:rPr lang="en-US" i="1" dirty="0">
                <a:latin typeface="Gill Sans" charset="0"/>
                <a:ea typeface="Gill Sans" charset="0"/>
                <a:cs typeface="Gill Sans" charset="0"/>
              </a:rPr>
              <a:t>unit tests</a:t>
            </a:r>
            <a:endParaRPr lang="en-US" dirty="0">
              <a:latin typeface="Gill Sans" charset="0"/>
              <a:ea typeface="Gill Sans" charset="0"/>
              <a:cs typeface="Gill Sans" charset="0"/>
            </a:endParaRPr>
          </a:p>
          <a:p>
            <a:endParaRPr lang="en-US" dirty="0"/>
          </a:p>
        </p:txBody>
      </p:sp>
    </p:spTree>
    <p:extLst>
      <p:ext uri="{BB962C8B-B14F-4D97-AF65-F5344CB8AC3E}">
        <p14:creationId xmlns:p14="http://schemas.microsoft.com/office/powerpoint/2010/main" val="2540503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Lesson Structure</a:t>
            </a:r>
            <a:endParaRPr lang="en-US" dirty="0"/>
          </a:p>
        </p:txBody>
      </p:sp>
      <p:sp>
        <p:nvSpPr>
          <p:cNvPr id="3" name="Text Placeholder 2"/>
          <p:cNvSpPr>
            <a:spLocks noGrp="1"/>
          </p:cNvSpPr>
          <p:nvPr>
            <p:ph type="body" sz="quarter" idx="13"/>
          </p:nvPr>
        </p:nvSpPr>
        <p:spPr/>
        <p:txBody>
          <a:bodyPr/>
          <a:lstStyle/>
          <a:p>
            <a:r>
              <a:rPr lang="en-US" dirty="0">
                <a:latin typeface="Verdana" charset="0"/>
                <a:ea typeface="Verdana" charset="0"/>
                <a:cs typeface="Verdana" charset="0"/>
              </a:rPr>
              <a:t>What is Testing?</a:t>
            </a:r>
          </a:p>
          <a:p>
            <a:endParaRPr lang="en-US" dirty="0"/>
          </a:p>
        </p:txBody>
      </p:sp>
      <p:sp>
        <p:nvSpPr>
          <p:cNvPr id="4" name="Text Placeholder 3"/>
          <p:cNvSpPr>
            <a:spLocks noGrp="1"/>
          </p:cNvSpPr>
          <p:nvPr>
            <p:ph type="body" sz="quarter" idx="14"/>
          </p:nvPr>
        </p:nvSpPr>
        <p:spPr/>
        <p:txBody>
          <a:bodyPr/>
          <a:lstStyle/>
          <a:p>
            <a:pPr marL="0" indent="0">
              <a:buClr>
                <a:srgbClr val="DC4305"/>
              </a:buClr>
              <a:buSzPct val="100000"/>
              <a:buNone/>
            </a:pPr>
            <a:r>
              <a:rPr lang="en-US" dirty="0">
                <a:latin typeface="Gill Sans" charset="0"/>
                <a:ea typeface="Gill Sans" charset="0"/>
                <a:cs typeface="Gill Sans" charset="0"/>
              </a:rPr>
              <a:t>Describe how Testing, especially </a:t>
            </a:r>
            <a:r>
              <a:rPr lang="en-US" i="1" dirty="0">
                <a:latin typeface="Gill Sans" charset="0"/>
                <a:ea typeface="Gill Sans" charset="0"/>
                <a:cs typeface="Gill Sans" charset="0"/>
              </a:rPr>
              <a:t>unit</a:t>
            </a:r>
            <a:r>
              <a:rPr lang="en-US" dirty="0">
                <a:latin typeface="Gill Sans" charset="0"/>
                <a:ea typeface="Gill Sans" charset="0"/>
                <a:cs typeface="Gill Sans" charset="0"/>
              </a:rPr>
              <a:t> </a:t>
            </a:r>
            <a:r>
              <a:rPr lang="en-US" i="1" dirty="0">
                <a:latin typeface="Gill Sans" charset="0"/>
                <a:ea typeface="Gill Sans" charset="0"/>
                <a:cs typeface="Gill Sans" charset="0"/>
              </a:rPr>
              <a:t>testing,</a:t>
            </a:r>
            <a:r>
              <a:rPr lang="en-US" dirty="0">
                <a:latin typeface="Gill Sans" charset="0"/>
                <a:ea typeface="Gill Sans" charset="0"/>
                <a:cs typeface="Gill Sans" charset="0"/>
              </a:rPr>
              <a:t> fits into the Software Development Process</a:t>
            </a:r>
          </a:p>
        </p:txBody>
      </p:sp>
      <p:sp>
        <p:nvSpPr>
          <p:cNvPr id="5" name="Text Placeholder 4"/>
          <p:cNvSpPr>
            <a:spLocks noGrp="1"/>
          </p:cNvSpPr>
          <p:nvPr>
            <p:ph type="body" sz="quarter" idx="15"/>
          </p:nvPr>
        </p:nvSpPr>
        <p:spPr/>
        <p:txBody>
          <a:bodyPr/>
          <a:lstStyle/>
          <a:p>
            <a:r>
              <a:rPr lang="en-US" dirty="0">
                <a:latin typeface="Verdana" charset="0"/>
                <a:ea typeface="Verdana" charset="0"/>
                <a:cs typeface="Verdana" charset="0"/>
              </a:rPr>
              <a:t>Black Box Testing </a:t>
            </a:r>
          </a:p>
          <a:p>
            <a:endParaRPr lang="en-US" dirty="0"/>
          </a:p>
        </p:txBody>
      </p:sp>
      <p:sp>
        <p:nvSpPr>
          <p:cNvPr id="6" name="Text Placeholder 5"/>
          <p:cNvSpPr>
            <a:spLocks noGrp="1"/>
          </p:cNvSpPr>
          <p:nvPr>
            <p:ph type="body" sz="quarter" idx="16"/>
          </p:nvPr>
        </p:nvSpPr>
        <p:spPr/>
        <p:txBody>
          <a:bodyPr/>
          <a:lstStyle/>
          <a:p>
            <a:pPr marL="0" indent="0">
              <a:buClr>
                <a:srgbClr val="DC4305"/>
              </a:buClr>
              <a:buSzPct val="100000"/>
              <a:buNone/>
            </a:pPr>
            <a:r>
              <a:rPr lang="en-US" dirty="0">
                <a:latin typeface="Gill Sans" charset="0"/>
                <a:ea typeface="Gill Sans" charset="0"/>
                <a:cs typeface="Gill Sans" charset="0"/>
              </a:rPr>
              <a:t>Discussion on what makes this style of testing unique and several approaches</a:t>
            </a:r>
          </a:p>
        </p:txBody>
      </p:sp>
      <p:sp>
        <p:nvSpPr>
          <p:cNvPr id="7" name="Text Placeholder 6"/>
          <p:cNvSpPr>
            <a:spLocks noGrp="1"/>
          </p:cNvSpPr>
          <p:nvPr>
            <p:ph type="body" sz="quarter" idx="17"/>
          </p:nvPr>
        </p:nvSpPr>
        <p:spPr/>
        <p:txBody>
          <a:bodyPr/>
          <a:lstStyle/>
          <a:p>
            <a:r>
              <a:rPr lang="en-US" dirty="0">
                <a:latin typeface="Verdana" charset="0"/>
                <a:ea typeface="Verdana" charset="0"/>
                <a:cs typeface="Verdana" charset="0"/>
              </a:rPr>
              <a:t>White Box Testing</a:t>
            </a:r>
          </a:p>
          <a:p>
            <a:endParaRPr lang="en-US" dirty="0"/>
          </a:p>
        </p:txBody>
      </p:sp>
      <p:sp>
        <p:nvSpPr>
          <p:cNvPr id="8" name="Text Placeholder 7"/>
          <p:cNvSpPr>
            <a:spLocks noGrp="1"/>
          </p:cNvSpPr>
          <p:nvPr>
            <p:ph type="body" sz="quarter" idx="18"/>
          </p:nvPr>
        </p:nvSpPr>
        <p:spPr/>
        <p:txBody>
          <a:bodyPr/>
          <a:lstStyle/>
          <a:p>
            <a:pPr marL="0" indent="0">
              <a:buNone/>
            </a:pPr>
            <a:r>
              <a:rPr lang="en-US" dirty="0">
                <a:latin typeface="Gill Sans" charset="0"/>
                <a:ea typeface="Gill Sans" charset="0"/>
                <a:cs typeface="Gill Sans" charset="0"/>
              </a:rPr>
              <a:t>Discussion on what makes this style of testing different from black box testing and the different types of coverage</a:t>
            </a:r>
          </a:p>
          <a:p>
            <a:pPr marL="0" indent="0">
              <a:buNone/>
            </a:pPr>
            <a:endParaRPr lang="en-US" dirty="0"/>
          </a:p>
        </p:txBody>
      </p:sp>
      <p:pic>
        <p:nvPicPr>
          <p:cNvPr id="12" name="Picture Placeholder 11"/>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313" r="313"/>
          <a:stretch>
            <a:fillRect/>
          </a:stretch>
        </p:blipFill>
        <p:spPr/>
      </p:pic>
      <p:pic>
        <p:nvPicPr>
          <p:cNvPr id="13" name="Picture Placeholder 12"/>
          <p:cNvPicPr>
            <a:picLocks noGrp="1" noChangeAspect="1"/>
          </p:cNvPicPr>
          <p:nvPr>
            <p:ph type="pic" sz="quarter" idx="19"/>
          </p:nvPr>
        </p:nvPicPr>
        <p:blipFill>
          <a:blip r:embed="rId3" cstate="print">
            <a:extLst>
              <a:ext uri="{28A0092B-C50C-407E-A947-70E740481C1C}">
                <a14:useLocalDpi xmlns:a14="http://schemas.microsoft.com/office/drawing/2010/main" val="0"/>
              </a:ext>
            </a:extLst>
          </a:blip>
          <a:srcRect l="321" r="321"/>
          <a:stretch>
            <a:fillRect/>
          </a:stretch>
        </p:blipFill>
        <p:spPr/>
      </p:pic>
      <p:pic>
        <p:nvPicPr>
          <p:cNvPr id="14" name="Picture Placeholder 13"/>
          <p:cNvPicPr>
            <a:picLocks noGrp="1" noChangeAspect="1"/>
          </p:cNvPicPr>
          <p:nvPr>
            <p:ph type="pic" sz="quarter" idx="20"/>
          </p:nvPr>
        </p:nvPicPr>
        <p:blipFill>
          <a:blip r:embed="rId4" cstate="print">
            <a:extLst>
              <a:ext uri="{28A0092B-C50C-407E-A947-70E740481C1C}">
                <a14:useLocalDpi xmlns:a14="http://schemas.microsoft.com/office/drawing/2010/main" val="0"/>
              </a:ext>
            </a:extLst>
          </a:blip>
          <a:srcRect l="317" r="317"/>
          <a:stretch>
            <a:fillRect/>
          </a:stretch>
        </p:blipFill>
        <p:spPr/>
      </p:pic>
    </p:spTree>
    <p:extLst>
      <p:ext uri="{BB962C8B-B14F-4D97-AF65-F5344CB8AC3E}">
        <p14:creationId xmlns:p14="http://schemas.microsoft.com/office/powerpoint/2010/main" val="3747354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Verdana" charset="0"/>
                <a:ea typeface="Verdana" charset="0"/>
                <a:cs typeface="Verdana" charset="0"/>
              </a:rPr>
              <a:t>What Is Testing?</a:t>
            </a:r>
            <a:endParaRPr lang="en-US" dirty="0"/>
          </a:p>
        </p:txBody>
      </p:sp>
      <p:pic>
        <p:nvPicPr>
          <p:cNvPr id="4" name="Picture Placeholder 3"/>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95" r="95"/>
          <a:stretch>
            <a:fillRect/>
          </a:stretch>
        </p:blipFill>
        <p:spPr/>
      </p:pic>
    </p:spTree>
    <p:extLst>
      <p:ext uri="{BB962C8B-B14F-4D97-AF65-F5344CB8AC3E}">
        <p14:creationId xmlns:p14="http://schemas.microsoft.com/office/powerpoint/2010/main" val="145649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we test?</a:t>
            </a:r>
          </a:p>
        </p:txBody>
      </p:sp>
      <p:sp>
        <p:nvSpPr>
          <p:cNvPr id="3" name="Content Placeholder 2"/>
          <p:cNvSpPr>
            <a:spLocks noGrp="1"/>
          </p:cNvSpPr>
          <p:nvPr>
            <p:ph idx="1"/>
          </p:nvPr>
        </p:nvSpPr>
        <p:spPr/>
        <p:txBody>
          <a:bodyPr>
            <a:normAutofit/>
          </a:bodyPr>
          <a:lstStyle/>
          <a:p>
            <a:pPr marL="285750" indent="-285750">
              <a:spcBef>
                <a:spcPts val="1200"/>
              </a:spcBef>
              <a:buSzPct val="100000"/>
              <a:buBlip>
                <a:blip r:embed="rId2"/>
              </a:buBlip>
            </a:pPr>
            <a:r>
              <a:rPr lang="en-US" sz="2400" dirty="0">
                <a:latin typeface="Gill Sans" charset="0"/>
                <a:ea typeface="Gill Sans" charset="0"/>
                <a:cs typeface="Gill Sans" charset="0"/>
              </a:rPr>
              <a:t>General Phases of Software Design Process</a:t>
            </a:r>
          </a:p>
          <a:p>
            <a:pPr marL="742950" lvl="1" indent="-285750">
              <a:spcBef>
                <a:spcPts val="1200"/>
              </a:spcBef>
              <a:buSzPct val="100000"/>
              <a:buBlip>
                <a:blip r:embed="rId2"/>
              </a:buBlip>
            </a:pPr>
            <a:r>
              <a:rPr lang="en-US" sz="2400" dirty="0">
                <a:latin typeface="Gill Sans" charset="0"/>
                <a:ea typeface="Gill Sans" charset="0"/>
                <a:cs typeface="Gill Sans" charset="0"/>
              </a:rPr>
              <a:t>Requirements</a:t>
            </a:r>
          </a:p>
          <a:p>
            <a:pPr marL="742950" lvl="1" indent="-285750">
              <a:spcBef>
                <a:spcPts val="1200"/>
              </a:spcBef>
              <a:buSzPct val="100000"/>
              <a:buBlip>
                <a:blip r:embed="rId2"/>
              </a:buBlip>
            </a:pPr>
            <a:r>
              <a:rPr lang="en-US" sz="2400" dirty="0">
                <a:latin typeface="Gill Sans" charset="0"/>
                <a:ea typeface="Gill Sans" charset="0"/>
                <a:cs typeface="Gill Sans" charset="0"/>
              </a:rPr>
              <a:t>Design</a:t>
            </a:r>
          </a:p>
          <a:p>
            <a:pPr marL="742950" lvl="1" indent="-285750">
              <a:spcBef>
                <a:spcPts val="1200"/>
              </a:spcBef>
              <a:buSzPct val="100000"/>
              <a:buBlip>
                <a:blip r:embed="rId2"/>
              </a:buBlip>
            </a:pPr>
            <a:r>
              <a:rPr lang="en-US" sz="2400" dirty="0">
                <a:latin typeface="Gill Sans" charset="0"/>
                <a:ea typeface="Gill Sans" charset="0"/>
                <a:cs typeface="Gill Sans" charset="0"/>
              </a:rPr>
              <a:t>Implementation</a:t>
            </a:r>
          </a:p>
          <a:p>
            <a:pPr marL="742950" lvl="1" indent="-285750">
              <a:spcBef>
                <a:spcPts val="1200"/>
              </a:spcBef>
              <a:buSzPct val="100000"/>
              <a:buBlip>
                <a:blip r:embed="rId2"/>
              </a:buBlip>
            </a:pPr>
            <a:r>
              <a:rPr lang="en-US" sz="2400" dirty="0">
                <a:latin typeface="Gill Sans" charset="0"/>
                <a:ea typeface="Gill Sans" charset="0"/>
                <a:cs typeface="Gill Sans" charset="0"/>
              </a:rPr>
              <a:t>Verification </a:t>
            </a:r>
            <a:r>
              <a:rPr lang="en-US" sz="2400" dirty="0">
                <a:latin typeface="Gill Sans" charset="0"/>
                <a:ea typeface="Gill Sans" charset="0"/>
                <a:cs typeface="Gill Sans" charset="0"/>
                <a:sym typeface="Wingdings" panose="05000000000000000000" pitchFamily="2" charset="2"/>
              </a:rPr>
              <a:t> Testing goes here!</a:t>
            </a:r>
            <a:endParaRPr lang="en-US" sz="2400" dirty="0">
              <a:latin typeface="Gill Sans" charset="0"/>
              <a:ea typeface="Gill Sans" charset="0"/>
              <a:cs typeface="Gill Sans" charset="0"/>
            </a:endParaRPr>
          </a:p>
        </p:txBody>
      </p:sp>
      <p:pic>
        <p:nvPicPr>
          <p:cNvPr id="6" name="Picture Placeholder 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63" b="63"/>
          <a:stretch>
            <a:fillRect/>
          </a:stretch>
        </p:blipFill>
        <p:spPr/>
      </p:pic>
    </p:spTree>
    <p:extLst>
      <p:ext uri="{BB962C8B-B14F-4D97-AF65-F5344CB8AC3E}">
        <p14:creationId xmlns:p14="http://schemas.microsoft.com/office/powerpoint/2010/main" val="2579027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of Testing</a:t>
            </a:r>
          </a:p>
        </p:txBody>
      </p:sp>
      <p:sp>
        <p:nvSpPr>
          <p:cNvPr id="3" name="Content Placeholder 2"/>
          <p:cNvSpPr>
            <a:spLocks noGrp="1"/>
          </p:cNvSpPr>
          <p:nvPr>
            <p:ph idx="1"/>
          </p:nvPr>
        </p:nvSpPr>
        <p:spPr/>
        <p:txBody>
          <a:bodyPr>
            <a:normAutofit/>
          </a:bodyPr>
          <a:lstStyle/>
          <a:p>
            <a:pPr marL="285750" indent="-285750">
              <a:spcBef>
                <a:spcPts val="1200"/>
              </a:spcBef>
              <a:buSzPct val="100000"/>
              <a:buBlip>
                <a:blip r:embed="rId2"/>
              </a:buBlip>
            </a:pPr>
            <a:r>
              <a:rPr lang="en-US" sz="2400" dirty="0">
                <a:latin typeface="Gill Sans" charset="0"/>
                <a:ea typeface="Gill Sans" charset="0"/>
                <a:cs typeface="Gill Sans" charset="0"/>
              </a:rPr>
              <a:t>Functional Testing</a:t>
            </a:r>
          </a:p>
          <a:p>
            <a:pPr marL="742950" lvl="1" indent="-285750">
              <a:spcBef>
                <a:spcPts val="1200"/>
              </a:spcBef>
              <a:buSzPct val="100000"/>
              <a:buBlip>
                <a:blip r:embed="rId2"/>
              </a:buBlip>
            </a:pPr>
            <a:r>
              <a:rPr lang="en-US" sz="2400" dirty="0">
                <a:latin typeface="Gill Sans" charset="0"/>
                <a:ea typeface="Gill Sans" charset="0"/>
                <a:cs typeface="Gill Sans" charset="0"/>
              </a:rPr>
              <a:t>Unit testing </a:t>
            </a:r>
            <a:r>
              <a:rPr lang="en-US" sz="2400" dirty="0">
                <a:latin typeface="Gill Sans" charset="0"/>
                <a:ea typeface="Gill Sans" charset="0"/>
                <a:cs typeface="Gill Sans" charset="0"/>
                <a:sym typeface="Wingdings" panose="05000000000000000000" pitchFamily="2" charset="2"/>
              </a:rPr>
              <a:t> We are here!</a:t>
            </a:r>
          </a:p>
          <a:p>
            <a:pPr marL="742950" lvl="1" indent="-285750">
              <a:spcBef>
                <a:spcPts val="1200"/>
              </a:spcBef>
              <a:buSzPct val="100000"/>
              <a:buBlip>
                <a:blip r:embed="rId2"/>
              </a:buBlip>
            </a:pPr>
            <a:r>
              <a:rPr lang="en-US" sz="2400" dirty="0">
                <a:latin typeface="Gill Sans" charset="0"/>
                <a:ea typeface="Gill Sans" charset="0"/>
                <a:cs typeface="Gill Sans" charset="0"/>
                <a:sym typeface="Wingdings" panose="05000000000000000000" pitchFamily="2" charset="2"/>
              </a:rPr>
              <a:t>Integration testing</a:t>
            </a:r>
          </a:p>
          <a:p>
            <a:pPr marL="742950" lvl="1" indent="-285750">
              <a:spcBef>
                <a:spcPts val="1200"/>
              </a:spcBef>
              <a:buSzPct val="100000"/>
              <a:buBlip>
                <a:blip r:embed="rId2"/>
              </a:buBlip>
            </a:pPr>
            <a:r>
              <a:rPr lang="en-US" sz="2400" dirty="0">
                <a:latin typeface="Gill Sans" charset="0"/>
                <a:ea typeface="Gill Sans" charset="0"/>
                <a:cs typeface="Gill Sans" charset="0"/>
                <a:sym typeface="Wingdings" panose="05000000000000000000" pitchFamily="2" charset="2"/>
              </a:rPr>
              <a:t>Regression testing</a:t>
            </a:r>
            <a:endParaRPr lang="en-US" sz="2400" dirty="0">
              <a:latin typeface="Gill Sans" charset="0"/>
              <a:ea typeface="Gill Sans" charset="0"/>
              <a:cs typeface="Gill Sans" charset="0"/>
            </a:endParaRPr>
          </a:p>
          <a:p>
            <a:pPr marL="285750" indent="-285750">
              <a:spcBef>
                <a:spcPts val="1200"/>
              </a:spcBef>
              <a:buSzPct val="100000"/>
              <a:buBlip>
                <a:blip r:embed="rId2"/>
              </a:buBlip>
            </a:pPr>
            <a:r>
              <a:rPr lang="en-US" sz="2400" dirty="0">
                <a:latin typeface="Gill Sans" charset="0"/>
                <a:ea typeface="Gill Sans" charset="0"/>
                <a:cs typeface="Gill Sans" charset="0"/>
              </a:rPr>
              <a:t>Non-functional testing</a:t>
            </a:r>
          </a:p>
          <a:p>
            <a:pPr marL="742950" lvl="1" indent="-285750">
              <a:spcBef>
                <a:spcPts val="1200"/>
              </a:spcBef>
              <a:buSzPct val="100000"/>
              <a:buBlip>
                <a:blip r:embed="rId2"/>
              </a:buBlip>
            </a:pPr>
            <a:r>
              <a:rPr lang="en-US" sz="2400" dirty="0">
                <a:latin typeface="Gill Sans" charset="0"/>
                <a:ea typeface="Gill Sans" charset="0"/>
                <a:cs typeface="Gill Sans" charset="0"/>
              </a:rPr>
              <a:t>Performance testing</a:t>
            </a:r>
          </a:p>
          <a:p>
            <a:pPr marL="742950" lvl="1" indent="-285750">
              <a:spcBef>
                <a:spcPts val="1200"/>
              </a:spcBef>
              <a:buSzPct val="100000"/>
              <a:buBlip>
                <a:blip r:embed="rId2"/>
              </a:buBlip>
            </a:pPr>
            <a:r>
              <a:rPr lang="en-US" sz="2400" dirty="0">
                <a:latin typeface="Gill Sans" charset="0"/>
                <a:ea typeface="Gill Sans" charset="0"/>
                <a:cs typeface="Gill Sans" charset="0"/>
              </a:rPr>
              <a:t>Scalability testing</a:t>
            </a:r>
          </a:p>
          <a:p>
            <a:pPr marL="742950" lvl="1" indent="-285750">
              <a:spcBef>
                <a:spcPts val="1200"/>
              </a:spcBef>
              <a:buSzPct val="100000"/>
              <a:buBlip>
                <a:blip r:embed="rId2"/>
              </a:buBlip>
            </a:pPr>
            <a:r>
              <a:rPr lang="en-US" sz="2400" dirty="0">
                <a:latin typeface="Gill Sans" charset="0"/>
                <a:ea typeface="Gill Sans" charset="0"/>
                <a:cs typeface="Gill Sans" charset="0"/>
              </a:rPr>
              <a:t>Usability testing</a:t>
            </a:r>
          </a:p>
          <a:p>
            <a:pPr marL="285750" indent="-285750">
              <a:spcBef>
                <a:spcPts val="1200"/>
              </a:spcBef>
              <a:buSzPct val="100000"/>
              <a:buBlip>
                <a:blip r:embed="rId2"/>
              </a:buBlip>
            </a:pPr>
            <a:endParaRPr lang="en-US" sz="2600" dirty="0">
              <a:latin typeface="Gill Sans" charset="0"/>
              <a:ea typeface="Gill Sans" charset="0"/>
              <a:cs typeface="Gill Sans" charset="0"/>
            </a:endParaRPr>
          </a:p>
          <a:p>
            <a:endParaRPr lang="en-US" sz="2400" dirty="0"/>
          </a:p>
        </p:txBody>
      </p:sp>
      <p:pic>
        <p:nvPicPr>
          <p:cNvPr id="5" name="Picture Placeholder 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63" b="63"/>
          <a:stretch>
            <a:fillRect/>
          </a:stretch>
        </p:blipFill>
        <p:spPr/>
      </p:pic>
    </p:spTree>
    <p:extLst>
      <p:ext uri="{BB962C8B-B14F-4D97-AF65-F5344CB8AC3E}">
        <p14:creationId xmlns:p14="http://schemas.microsoft.com/office/powerpoint/2010/main" val="3661627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we testing for?</a:t>
            </a:r>
          </a:p>
        </p:txBody>
      </p:sp>
      <p:sp>
        <p:nvSpPr>
          <p:cNvPr id="3" name="Content Placeholder 2"/>
          <p:cNvSpPr>
            <a:spLocks noGrp="1"/>
          </p:cNvSpPr>
          <p:nvPr>
            <p:ph idx="1"/>
          </p:nvPr>
        </p:nvSpPr>
        <p:spPr/>
        <p:txBody>
          <a:bodyPr/>
          <a:lstStyle/>
          <a:p>
            <a:pPr marL="285750" indent="-285750">
              <a:spcBef>
                <a:spcPts val="1200"/>
              </a:spcBef>
              <a:buSzPct val="100000"/>
              <a:buBlip>
                <a:blip r:embed="rId2"/>
              </a:buBlip>
            </a:pPr>
            <a:r>
              <a:rPr lang="en-US" sz="2400" dirty="0">
                <a:latin typeface="Gill Sans" charset="0"/>
                <a:ea typeface="Gill Sans" charset="0"/>
                <a:cs typeface="Gill Sans" charset="0"/>
              </a:rPr>
              <a:t>The goal of testing is to produce failures in the software</a:t>
            </a:r>
          </a:p>
          <a:p>
            <a:pPr marL="285750" indent="-285750">
              <a:spcBef>
                <a:spcPts val="1200"/>
              </a:spcBef>
              <a:buSzPct val="100000"/>
              <a:buBlip>
                <a:blip r:embed="rId2"/>
              </a:buBlip>
            </a:pPr>
            <a:r>
              <a:rPr lang="en-US" sz="2400" dirty="0">
                <a:latin typeface="Gill Sans" charset="0"/>
                <a:ea typeface="Gill Sans" charset="0"/>
                <a:cs typeface="Gill Sans" charset="0"/>
              </a:rPr>
              <a:t>A </a:t>
            </a:r>
            <a:r>
              <a:rPr lang="en-US" sz="2400" b="1" i="1" dirty="0">
                <a:latin typeface="Gill Sans" charset="0"/>
                <a:ea typeface="Gill Sans" charset="0"/>
                <a:cs typeface="Gill Sans" charset="0"/>
              </a:rPr>
              <a:t>failure</a:t>
            </a:r>
            <a:r>
              <a:rPr lang="en-US" sz="2400" dirty="0">
                <a:latin typeface="Gill Sans" charset="0"/>
                <a:ea typeface="Gill Sans" charset="0"/>
                <a:cs typeface="Gill Sans" charset="0"/>
              </a:rPr>
              <a:t> is a deviation from the expected behavior</a:t>
            </a:r>
          </a:p>
          <a:p>
            <a:pPr marL="742950" lvl="1" indent="-285750">
              <a:spcBef>
                <a:spcPts val="1200"/>
              </a:spcBef>
              <a:buSzPct val="100000"/>
              <a:buBlip>
                <a:blip r:embed="rId2"/>
              </a:buBlip>
            </a:pPr>
            <a:r>
              <a:rPr lang="en-US" sz="2400" dirty="0">
                <a:latin typeface="Gill Sans" charset="0"/>
                <a:ea typeface="Gill Sans" charset="0"/>
                <a:cs typeface="Gill Sans" charset="0"/>
              </a:rPr>
              <a:t>Failures occur because </a:t>
            </a:r>
            <a:r>
              <a:rPr lang="en-US" sz="2400" b="1" i="1" dirty="0">
                <a:latin typeface="Gill Sans" charset="0"/>
                <a:ea typeface="Gill Sans" charset="0"/>
                <a:cs typeface="Gill Sans" charset="0"/>
              </a:rPr>
              <a:t>faults</a:t>
            </a:r>
            <a:r>
              <a:rPr lang="en-US" sz="2400" dirty="0">
                <a:latin typeface="Gill Sans" charset="0"/>
                <a:ea typeface="Gill Sans" charset="0"/>
                <a:cs typeface="Gill Sans" charset="0"/>
              </a:rPr>
              <a:t> exist in the code (aka a “bug”)</a:t>
            </a:r>
          </a:p>
          <a:p>
            <a:pPr marL="285750" indent="-285750">
              <a:spcBef>
                <a:spcPts val="1200"/>
              </a:spcBef>
              <a:buSzPct val="100000"/>
              <a:buBlip>
                <a:blip r:embed="rId2"/>
              </a:buBlip>
            </a:pPr>
            <a:r>
              <a:rPr lang="en-US" sz="2400" dirty="0">
                <a:latin typeface="Gill Sans" charset="0"/>
                <a:ea typeface="Gill Sans" charset="0"/>
                <a:cs typeface="Gill Sans" charset="0"/>
              </a:rPr>
              <a:t>A </a:t>
            </a:r>
            <a:r>
              <a:rPr lang="en-US" sz="2400" b="1" i="1" dirty="0">
                <a:latin typeface="Gill Sans" charset="0"/>
                <a:ea typeface="Gill Sans" charset="0"/>
                <a:cs typeface="Gill Sans" charset="0"/>
              </a:rPr>
              <a:t>fault</a:t>
            </a:r>
            <a:r>
              <a:rPr lang="en-US" sz="2400" dirty="0">
                <a:latin typeface="Gill Sans" charset="0"/>
                <a:ea typeface="Gill Sans" charset="0"/>
                <a:cs typeface="Gill Sans" charset="0"/>
              </a:rPr>
              <a:t> is an instance of incorrect code that can lead to a failure</a:t>
            </a:r>
          </a:p>
          <a:p>
            <a:pPr marL="742950" lvl="1" indent="-285750">
              <a:spcBef>
                <a:spcPts val="1200"/>
              </a:spcBef>
              <a:buSzPct val="100000"/>
              <a:buBlip>
                <a:blip r:embed="rId2"/>
              </a:buBlip>
            </a:pPr>
            <a:r>
              <a:rPr lang="en-US" sz="2400" dirty="0">
                <a:latin typeface="Gill Sans" charset="0"/>
                <a:ea typeface="Gill Sans" charset="0"/>
                <a:cs typeface="Gill Sans" charset="0"/>
              </a:rPr>
              <a:t>Faults are introduced by programmers making a mistake: an </a:t>
            </a:r>
            <a:r>
              <a:rPr lang="en-US" sz="2400" b="1" i="1" dirty="0">
                <a:latin typeface="Gill Sans" charset="0"/>
                <a:ea typeface="Gill Sans" charset="0"/>
                <a:cs typeface="Gill Sans" charset="0"/>
              </a:rPr>
              <a:t>error</a:t>
            </a:r>
            <a:endParaRPr lang="en-US" sz="2400" dirty="0">
              <a:latin typeface="Gill Sans" charset="0"/>
              <a:ea typeface="Gill Sans" charset="0"/>
              <a:cs typeface="Gill Sans" charset="0"/>
            </a:endParaRPr>
          </a:p>
          <a:p>
            <a:pPr marL="285750" indent="-285750">
              <a:spcBef>
                <a:spcPts val="1200"/>
              </a:spcBef>
              <a:buSzPct val="100000"/>
              <a:buBlip>
                <a:blip r:embed="rId2"/>
              </a:buBlip>
            </a:pPr>
            <a:r>
              <a:rPr lang="en-US" sz="2400" dirty="0">
                <a:latin typeface="Gill Sans" charset="0"/>
                <a:ea typeface="Gill Sans" charset="0"/>
                <a:cs typeface="Gill Sans" charset="0"/>
              </a:rPr>
              <a:t>An </a:t>
            </a:r>
            <a:r>
              <a:rPr lang="en-US" sz="2400" b="1" i="1" dirty="0">
                <a:latin typeface="Gill Sans" charset="0"/>
                <a:ea typeface="Gill Sans" charset="0"/>
                <a:cs typeface="Gill Sans" charset="0"/>
              </a:rPr>
              <a:t>error</a:t>
            </a:r>
            <a:r>
              <a:rPr lang="en-US" sz="2400" dirty="0">
                <a:latin typeface="Gill Sans" charset="0"/>
                <a:ea typeface="Gill Sans" charset="0"/>
                <a:cs typeface="Gill Sans" charset="0"/>
              </a:rPr>
              <a:t> is a mistake that introduces a fault</a:t>
            </a:r>
          </a:p>
          <a:p>
            <a:pPr marL="742950" lvl="1" indent="-285750">
              <a:spcBef>
                <a:spcPts val="1200"/>
              </a:spcBef>
              <a:buSzPct val="100000"/>
              <a:buBlip>
                <a:blip r:embed="rId2"/>
              </a:buBlip>
            </a:pPr>
            <a:r>
              <a:rPr lang="en-US" sz="2400" dirty="0">
                <a:latin typeface="Gill Sans" charset="0"/>
                <a:ea typeface="Gill Sans" charset="0"/>
                <a:cs typeface="Gill Sans" charset="0"/>
              </a:rPr>
              <a:t>Errors are often typos or conceptual misunderstandings</a:t>
            </a:r>
          </a:p>
          <a:p>
            <a:endParaRPr lang="en-US" dirty="0"/>
          </a:p>
        </p:txBody>
      </p:sp>
      <p:pic>
        <p:nvPicPr>
          <p:cNvPr id="6" name="Picture Placeholder 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63" b="63"/>
          <a:stretch>
            <a:fillRect/>
          </a:stretch>
        </p:blipFill>
        <p:spPr/>
      </p:pic>
    </p:spTree>
    <p:extLst>
      <p:ext uri="{BB962C8B-B14F-4D97-AF65-F5344CB8AC3E}">
        <p14:creationId xmlns:p14="http://schemas.microsoft.com/office/powerpoint/2010/main" val="3437952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73550" y="1605517"/>
            <a:ext cx="7326313" cy="3647522"/>
          </a:xfrm>
        </p:spPr>
        <p:txBody>
          <a:bodyPr/>
          <a:lstStyle/>
          <a:p>
            <a:pPr marL="0" indent="0">
              <a:buNone/>
            </a:pPr>
            <a:r>
              <a:rPr lang="en-US" dirty="0"/>
              <a:t>Unit </a:t>
            </a:r>
            <a:r>
              <a:rPr lang="en-US" dirty="0" err="1"/>
              <a:t>Testings</a:t>
            </a:r>
            <a:r>
              <a:rPr lang="en-US" dirty="0"/>
              <a:t> – verifies the smallest component works as expected</a:t>
            </a:r>
          </a:p>
        </p:txBody>
      </p:sp>
      <p:pic>
        <p:nvPicPr>
          <p:cNvPr id="4" name="Picture Placeholder 3"/>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130" r="130"/>
          <a:stretch>
            <a:fillRect/>
          </a:stretch>
        </p:blipFill>
        <p:spPr/>
      </p:pic>
    </p:spTree>
    <p:extLst>
      <p:ext uri="{BB962C8B-B14F-4D97-AF65-F5344CB8AC3E}">
        <p14:creationId xmlns:p14="http://schemas.microsoft.com/office/powerpoint/2010/main" val="17235774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2&quot; unique_id=&quot;11257&quot;&gt;&lt;object type=&quot;3&quot; unique_id=&quot;11746&quot;&gt;&lt;property id=&quot;20148&quot; value=&quot;5&quot;/&gt;&lt;property id=&quot;20300&quot; value=&quot;Slide 1&quot;/&gt;&lt;property id=&quot;20307&quot; value=&quot;265&quot;/&gt;&lt;/object&gt;&lt;object type=&quot;3&quot; unique_id=&quot;11747&quot;&gt;&lt;property id=&quot;20148&quot; value=&quot;5&quot;/&gt;&lt;property id=&quot;20300&quot; value=&quot;Slide 2 - &amp;quot;TITLE OF YOUR PRESENTATION&amp;quot;&quot;/&gt;&lt;property id=&quot;20307&quot; value=&quot;266&quot;/&gt;&lt;/object&gt;&lt;object type=&quot;3&quot; unique_id=&quot;11887&quot;&gt;&lt;property id=&quot;20148&quot; value=&quot;5&quot;/&gt;&lt;property id=&quot;20300&quot; value=&quot;Slide 3 - &amp;quot;Title for Single Column Slide&amp;quot;&quot;/&gt;&lt;property id=&quot;20307&quot; value=&quot;267&quot;/&gt;&lt;/object&gt;&lt;object type=&quot;3&quot; unique_id=&quot;11915&quot;&gt;&lt;property id=&quot;20148&quot; value=&quot;5&quot;/&gt;&lt;property id=&quot;20300&quot; value=&quot;Slide 4 - &amp;quot;Title for Single Column Slide&amp;quot;&quot;/&gt;&lt;property id=&quot;20307&quot; value=&quot;268&quot;/&gt;&lt;/object&gt;&lt;object type=&quot;3&quot; unique_id=&quot;11916&quot;&gt;&lt;property id=&quot;20148&quot; value=&quot;5&quot;/&gt;&lt;property id=&quot;20300&quot; value=&quot;Slide 5 - &amp;quot;Title of Three Major Concepts&amp;quot;&quot;/&gt;&lt;property id=&quot;20307&quot; value=&quot;269&quot;/&gt;&lt;/object&gt;&lt;object type=&quot;3&quot; unique_id=&quot;11966&quot;&gt;&lt;property id=&quot;20148&quot; value=&quot;5&quot;/&gt;&lt;property id=&quot;20300&quot; value=&quot;Slide 6 - &amp;quot;Title of Three Major Concepts&amp;quot;&quot;/&gt;&lt;property id=&quot;20307&quot; value=&quot;270&quot;/&gt;&lt;/object&gt;&lt;object type=&quot;3&quot; unique_id=&quot;11967&quot;&gt;&lt;property id=&quot;20148&quot; value=&quot;5&quot;/&gt;&lt;property id=&quot;20300&quot; value=&quot;Slide 7 - &amp;quot;Transition To Next Section&amp;quot;&quot;/&gt;&lt;property id=&quot;20307&quot; value=&quot;271&quot;/&gt;&lt;/object&gt;&lt;object type=&quot;3&quot; unique_id=&quot;11968&quot;&gt;&lt;property id=&quot;20148&quot; value=&quot;5&quot;/&gt;&lt;property id=&quot;20300&quot; value=&quot;Slide 8 - &amp;quot;A Vertical Picture is Worth a Thousand Words&amp;quot;&quot;/&gt;&lt;property id=&quot;20307&quot; value=&quot;272&quot;/&gt;&lt;/object&gt;&lt;object type=&quot;3&quot; unique_id=&quot;12109&quot;&gt;&lt;property id=&quot;20148&quot; value=&quot;5&quot;/&gt;&lt;property id=&quot;20300&quot; value=&quot;Slide 9 - &amp;quot;A Vertical Picture is Worth a Thousand Words&amp;quot;&quot;/&gt;&lt;property id=&quot;20307&quot; value=&quot;273&quot;/&gt;&lt;/object&gt;&lt;object type=&quot;3&quot; unique_id=&quot;12110&quot;&gt;&lt;property id=&quot;20148&quot; value=&quot;5&quot;/&gt;&lt;property id=&quot;20300&quot; value=&quot;Slide 10 - &amp;quot;A Horizontal Image&amp;quot;&quot;/&gt;&lt;property id=&quot;20307&quot; value=&quot;274&quot;/&gt;&lt;/object&gt;&lt;object type=&quot;3&quot; unique_id=&quot;12111&quot;&gt;&lt;property id=&quot;20148&quot; value=&quot;5&quot;/&gt;&lt;property id=&quot;20300&quot; value=&quot;Slide 11 - &amp;quot;A Horizontal Image&amp;quot;&quot;/&gt;&lt;property id=&quot;20307&quot; value=&quot;275&quot;/&gt;&lt;/object&gt;&lt;object type=&quot;3&quot; unique_id=&quot;12112&quot;&gt;&lt;property id=&quot;20148&quot; value=&quot;5&quot;/&gt;&lt;property id=&quot;20300&quot; value=&quot;Slide 12 - &amp;quot;Title for Three Column Slide with Icons&amp;quot;&quot;/&gt;&lt;property id=&quot;20307&quot; value=&quot;276&quot;/&gt;&lt;/object&gt;&lt;object type=&quot;3&quot; unique_id=&quot;12113&quot;&gt;&lt;property id=&quot;20148&quot; value=&quot;5&quot;/&gt;&lt;property id=&quot;20300&quot; value=&quot;Slide 13 - &amp;quot;Title for Three Column Slide&amp;quot;&quot;/&gt;&lt;property id=&quot;20307&quot; value=&quot;277&quot;/&gt;&lt;/object&gt;&lt;object type=&quot;3&quot; unique_id=&quot;12114&quot;&gt;&lt;property id=&quot;20148&quot; value=&quot;5&quot;/&gt;&lt;property id=&quot;20300&quot; value=&quot;Slide 14 - &amp;quot;Three Columns Without Icons&amp;quot;&quot;/&gt;&lt;property id=&quot;20307&quot; value=&quot;278&quot;/&gt;&lt;/object&gt;&lt;object type=&quot;3&quot; unique_id=&quot;12664&quot;&gt;&lt;property id=&quot;20148&quot; value=&quot;5&quot;/&gt;&lt;property id=&quot;20300&quot; value=&quot;Slide 15 - &amp;quot;Three Columns Without Icons&amp;quot;&quot;/&gt;&lt;property id=&quot;20307&quot; value=&quot;279&quot;/&gt;&lt;/object&gt;&lt;object type=&quot;3&quot; unique_id=&quot;12665&quot;&gt;&lt;property id=&quot;20148&quot; value=&quot;5&quot;/&gt;&lt;property id=&quot;20300&quot; value=&quot;Slide 16 - &amp;quot;Title for Two Column Slide&amp;quot;&quot;/&gt;&lt;property id=&quot;20307&quot; value=&quot;280&quot;/&gt;&lt;/object&gt;&lt;object type=&quot;3&quot; unique_id=&quot;12666&quot;&gt;&lt;property id=&quot;20148&quot; value=&quot;5&quot;/&gt;&lt;property id=&quot;20300&quot; value=&quot;Slide 17 - &amp;quot;Title for Two Column Slide&amp;quot;&quot;/&gt;&lt;property id=&quot;20307&quot; value=&quot;281&quot;/&gt;&lt;/object&gt;&lt;object type=&quot;3&quot; unique_id=&quot;12667&quot;&gt;&lt;property id=&quot;20148&quot; value=&quot;5&quot;/&gt;&lt;property id=&quot;20300&quot; value=&quot;Slide 18&quot;/&gt;&lt;property id=&quot;20307&quot; value=&quot;282&quot;/&gt;&lt;/object&gt;&lt;object type=&quot;3&quot; unique_id=&quot;12668&quot;&gt;&lt;property id=&quot;20148&quot; value=&quot;5&quot;/&gt;&lt;property id=&quot;20300&quot; value=&quot;Slide 19&quot;/&gt;&lt;property id=&quot;20307&quot; value=&quot;283&quot;/&gt;&lt;/object&gt;&lt;object type=&quot;3&quot; unique_id=&quot;12669&quot;&gt;&lt;property id=&quot;20148&quot; value=&quot;5&quot;/&gt;&lt;property id=&quot;20300&quot; value=&quot;Slide 20&quot;/&gt;&lt;property id=&quot;20307&quot; value=&quot;284&quot;/&gt;&lt;/object&gt;&lt;object type=&quot;3&quot; unique_id=&quot;12670&quot;&gt;&lt;property id=&quot;20148&quot; value=&quot;5&quot;/&gt;&lt;property id=&quot;20300&quot; value=&quot;Slide 21&quot;/&gt;&lt;property id=&quot;20307&quot; value=&quot;285&quot;/&gt;&lt;/object&gt;&lt;object type=&quot;3&quot; unique_id=&quot;12671&quot;&gt;&lt;property id=&quot;20148&quot; value=&quot;5&quot;/&gt;&lt;property id=&quot;20300&quot; value=&quot;Slide 22&quot;/&gt;&lt;property id=&quot;20307&quot; value=&quot;286&quot;/&gt;&lt;/object&gt;&lt;object type=&quot;3&quot; unique_id=&quot;12672&quot;&gt;&lt;property id=&quot;20148&quot; value=&quot;5&quot;/&gt;&lt;property id=&quot;20300&quot; value=&quot;Slide 23&quot;/&gt;&lt;property id=&quot;20307&quot; value=&quot;287&quot;/&gt;&lt;/object&gt;&lt;object type=&quot;3&quot; unique_id=&quot;12673&quot;&gt;&lt;property id=&quot;20148&quot; value=&quot;5&quot;/&gt;&lt;property id=&quot;20300&quot; value=&quot;Slide 24&quot;/&gt;&lt;property id=&quot;20307&quot; value=&quot;288&quot;/&gt;&lt;/object&gt;&lt;object type=&quot;3&quot; unique_id=&quot;12674&quot;&gt;&lt;property id=&quot;20148&quot; value=&quot;5&quot;/&gt;&lt;property id=&quot;20300&quot; value=&quot;Slide 25&quot;/&gt;&lt;property id=&quot;20307&quot; value=&quot;289&quot;/&gt;&lt;/object&gt;&lt;object type=&quot;3&quot; unique_id=&quot;12675&quot;&gt;&lt;property id=&quot;20148&quot; value=&quot;5&quot;/&gt;&lt;property id=&quot;20300&quot; value=&quot;Slide 26 - &amp;quot;Title for Quantifiable Figures&amp;quot;&quot;/&gt;&lt;property id=&quot;20307&quot; value=&quot;290&quot;/&gt;&lt;/object&gt;&lt;object type=&quot;3&quot; unique_id=&quot;12676&quot;&gt;&lt;property id=&quot;20148&quot; value=&quot;5&quot;/&gt;&lt;property id=&quot;20300&quot; value=&quot;Slide 27 - &amp;quot;Timeline Title&amp;quot;&quot;/&gt;&lt;property id=&quot;20307&quot; value=&quot;291&quot;/&gt;&lt;/object&gt;&lt;object type=&quot;3&quot; unique_id=&quot;12677&quot;&gt;&lt;property id=&quot;20148&quot; value=&quot;5&quot;/&gt;&lt;property id=&quot;20300&quot; value=&quot;Slide 28 - &amp;quot;Timeline Title&amp;quot;&quot;/&gt;&lt;property id=&quot;20307&quot; value=&quot;292&quot;/&gt;&lt;/object&gt;&lt;object type=&quot;3&quot; unique_id=&quot;12678&quot;&gt;&lt;property id=&quot;20148&quot; value=&quot;5&quot;/&gt;&lt;property id=&quot;20300&quot; value=&quot;Slide 29 - &amp;quot;Timeline Title&amp;quot;&quot;/&gt;&lt;property id=&quot;20307&quot; value=&quot;293&quot;/&gt;&lt;/object&gt;&lt;object type=&quot;3&quot; unique_id=&quot;12679&quot;&gt;&lt;property id=&quot;20148&quot; value=&quot;5&quot;/&gt;&lt;property id=&quot;20300&quot; value=&quot;Slide 30 - &amp;quot;Timeline Title&amp;quot;&quot;/&gt;&lt;property id=&quot;20307&quot; value=&quot;294&quot;/&gt;&lt;/object&gt;&lt;object type=&quot;3&quot; unique_id=&quot;12680&quot;&gt;&lt;property id=&quot;20148&quot; value=&quot;5&quot;/&gt;&lt;property id=&quot;20300&quot; value=&quot;Slide 31 - &amp;quot;Citations&amp;quot;&quot;/&gt;&lt;property id=&quot;20307&quot; value=&quot;295&quot;/&gt;&lt;/object&gt;&lt;object type=&quot;3&quot; unique_id=&quot;12681&quot;&gt;&lt;property id=&quot;20148&quot; value=&quot;5&quot;/&gt;&lt;property id=&quot;20300&quot; value=&quot;Slide 32 - &amp;quot;THANK YOU&amp;quot;&quot;/&gt;&lt;property id=&quot;20307&quot; value=&quot;296&quot;/&gt;&lt;/object&gt;&lt;object type=&quot;3&quot; unique_id=&quot;12682&quot;&gt;&lt;property id=&quot;20148&quot; value=&quot;5&quot;/&gt;&lt;property id=&quot;20300&quot; value=&quot;Slide 33&quot;/&gt;&lt;property id=&quot;20307&quot; value=&quot;297&quot;/&gt;&lt;/object&gt;&lt;object type=&quot;3&quot; unique_id=&quot;12683&quot;&gt;&lt;property id=&quot;20148&quot; value=&quot;5&quot;/&gt;&lt;property id=&quot;20300&quot; value=&quot;Slide 34&quot;/&gt;&lt;property id=&quot;20307&quot; value=&quot;298&quot;/&gt;&lt;/object&gt;&lt;/object&gt;&lt;object type=&quot;8&quot; unique_id=&quot;11263&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Verdana"/>
        <a:ea typeface=""/>
        <a:cs typeface=""/>
      </a:majorFont>
      <a:minorFont>
        <a:latin typeface="Gill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1315</TotalTime>
  <Words>1314</Words>
  <Application>Microsoft Office PowerPoint</Application>
  <PresentationFormat>Widescreen</PresentationFormat>
  <Paragraphs>141</Paragraphs>
  <Slides>21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Courier New</vt:lpstr>
      <vt:lpstr>Gill Sans</vt:lpstr>
      <vt:lpstr>Times</vt:lpstr>
      <vt:lpstr>Verdana</vt:lpstr>
      <vt:lpstr>Office Theme</vt:lpstr>
      <vt:lpstr>Unit Testing</vt:lpstr>
      <vt:lpstr>Instructor Introduction</vt:lpstr>
      <vt:lpstr>Learning Outcomes</vt:lpstr>
      <vt:lpstr>Lesson Structure</vt:lpstr>
      <vt:lpstr>What Is Testing?</vt:lpstr>
      <vt:lpstr>Where do we test?</vt:lpstr>
      <vt:lpstr>Ways of Testing</vt:lpstr>
      <vt:lpstr>What are we testing for?</vt:lpstr>
      <vt:lpstr>PowerPoint Presentation</vt:lpstr>
      <vt:lpstr>What is Black Box Testing?</vt:lpstr>
      <vt:lpstr>Thought experiment</vt:lpstr>
      <vt:lpstr>PowerPoint Presentation</vt:lpstr>
      <vt:lpstr>Pros and Cons of Black Box Testing</vt:lpstr>
      <vt:lpstr>Black Box Testing Approaches</vt:lpstr>
      <vt:lpstr>What is White Box Testing?</vt:lpstr>
      <vt:lpstr>PowerPoint Presentation</vt:lpstr>
      <vt:lpstr>Pros and Cons of White Box Testing</vt:lpstr>
      <vt:lpstr>Types of Coverage</vt:lpstr>
      <vt:lpstr>Coverage Comparison</vt:lpstr>
      <vt:lpstr>Path Coverage</vt:lpstr>
      <vt:lpstr>Show me what you got!</vt:lpstr>
    </vt:vector>
  </TitlesOfParts>
  <Company>Oregon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Client Services</dc:creator>
  <cp:lastModifiedBy>Eric Ianni</cp:lastModifiedBy>
  <cp:revision>64</cp:revision>
  <dcterms:created xsi:type="dcterms:W3CDTF">2017-12-19T21:24:25Z</dcterms:created>
  <dcterms:modified xsi:type="dcterms:W3CDTF">2019-12-03T17:47:50Z</dcterms:modified>
</cp:coreProperties>
</file>